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0240288" cy="42479913"/>
  <p:notesSz cx="6858000" cy="9144000"/>
  <p:defaultTextStyle>
    <a:defPPr>
      <a:defRPr lang="fr-FR"/>
    </a:defPPr>
    <a:lvl1pPr marL="0" algn="l" defTabSz="1821004" rtl="0" eaLnBrk="1" latinLnBrk="0" hangingPunct="1">
      <a:defRPr sz="7168" kern="1200">
        <a:solidFill>
          <a:schemeClr val="tx1"/>
        </a:solidFill>
        <a:latin typeface="+mn-lt"/>
        <a:ea typeface="+mn-ea"/>
        <a:cs typeface="+mn-cs"/>
      </a:defRPr>
    </a:lvl1pPr>
    <a:lvl2pPr marL="1821004" algn="l" defTabSz="1821004" rtl="0" eaLnBrk="1" latinLnBrk="0" hangingPunct="1">
      <a:defRPr sz="7168" kern="1200">
        <a:solidFill>
          <a:schemeClr val="tx1"/>
        </a:solidFill>
        <a:latin typeface="+mn-lt"/>
        <a:ea typeface="+mn-ea"/>
        <a:cs typeface="+mn-cs"/>
      </a:defRPr>
    </a:lvl2pPr>
    <a:lvl3pPr marL="3642009" algn="l" defTabSz="1821004" rtl="0" eaLnBrk="1" latinLnBrk="0" hangingPunct="1">
      <a:defRPr sz="7168" kern="1200">
        <a:solidFill>
          <a:schemeClr val="tx1"/>
        </a:solidFill>
        <a:latin typeface="+mn-lt"/>
        <a:ea typeface="+mn-ea"/>
        <a:cs typeface="+mn-cs"/>
      </a:defRPr>
    </a:lvl3pPr>
    <a:lvl4pPr marL="5463013" algn="l" defTabSz="1821004" rtl="0" eaLnBrk="1" latinLnBrk="0" hangingPunct="1">
      <a:defRPr sz="7168" kern="1200">
        <a:solidFill>
          <a:schemeClr val="tx1"/>
        </a:solidFill>
        <a:latin typeface="+mn-lt"/>
        <a:ea typeface="+mn-ea"/>
        <a:cs typeface="+mn-cs"/>
      </a:defRPr>
    </a:lvl4pPr>
    <a:lvl5pPr marL="7284018" algn="l" defTabSz="1821004" rtl="0" eaLnBrk="1" latinLnBrk="0" hangingPunct="1">
      <a:defRPr sz="7168" kern="1200">
        <a:solidFill>
          <a:schemeClr val="tx1"/>
        </a:solidFill>
        <a:latin typeface="+mn-lt"/>
        <a:ea typeface="+mn-ea"/>
        <a:cs typeface="+mn-cs"/>
      </a:defRPr>
    </a:lvl5pPr>
    <a:lvl6pPr marL="9105022" algn="l" defTabSz="1821004" rtl="0" eaLnBrk="1" latinLnBrk="0" hangingPunct="1">
      <a:defRPr sz="7168" kern="1200">
        <a:solidFill>
          <a:schemeClr val="tx1"/>
        </a:solidFill>
        <a:latin typeface="+mn-lt"/>
        <a:ea typeface="+mn-ea"/>
        <a:cs typeface="+mn-cs"/>
      </a:defRPr>
    </a:lvl6pPr>
    <a:lvl7pPr marL="10926026" algn="l" defTabSz="1821004" rtl="0" eaLnBrk="1" latinLnBrk="0" hangingPunct="1">
      <a:defRPr sz="7168" kern="1200">
        <a:solidFill>
          <a:schemeClr val="tx1"/>
        </a:solidFill>
        <a:latin typeface="+mn-lt"/>
        <a:ea typeface="+mn-ea"/>
        <a:cs typeface="+mn-cs"/>
      </a:defRPr>
    </a:lvl7pPr>
    <a:lvl8pPr marL="12747031" algn="l" defTabSz="1821004" rtl="0" eaLnBrk="1" latinLnBrk="0" hangingPunct="1">
      <a:defRPr sz="7168" kern="1200">
        <a:solidFill>
          <a:schemeClr val="tx1"/>
        </a:solidFill>
        <a:latin typeface="+mn-lt"/>
        <a:ea typeface="+mn-ea"/>
        <a:cs typeface="+mn-cs"/>
      </a:defRPr>
    </a:lvl8pPr>
    <a:lvl9pPr marL="14568035" algn="l" defTabSz="1821004" rtl="0" eaLnBrk="1" latinLnBrk="0" hangingPunct="1">
      <a:defRPr sz="716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378" userDrawn="1">
          <p15:clr>
            <a:srgbClr val="A4A3A4"/>
          </p15:clr>
        </p15:guide>
        <p15:guide id="2" pos="95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293"/>
    <a:srgbClr val="707F87"/>
    <a:srgbClr val="EFEF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77" autoAdjust="0"/>
    <p:restoredTop sz="94616" autoAdjust="0"/>
  </p:normalViewPr>
  <p:slideViewPr>
    <p:cSldViewPr snapToObjects="1">
      <p:cViewPr varScale="1">
        <p:scale>
          <a:sx n="15" d="100"/>
          <a:sy n="15" d="100"/>
        </p:scale>
        <p:origin x="2640" y="120"/>
      </p:cViewPr>
      <p:guideLst>
        <p:guide orient="horz" pos="13378"/>
        <p:guide pos="95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970355-F270-1E47-9A3E-F85D4E2B9778}" type="datetimeFigureOut">
              <a:rPr lang="fr-FR" smtClean="0"/>
              <a:pPr/>
              <a:t>16/10/2025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09800" y="685800"/>
            <a:ext cx="2438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DF67DF-EA96-C54F-8B34-355B1728705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8005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21004" rtl="0" eaLnBrk="1" latinLnBrk="0" hangingPunct="1">
      <a:defRPr sz="4781" kern="1200">
        <a:solidFill>
          <a:schemeClr val="tx1"/>
        </a:solidFill>
        <a:latin typeface="+mn-lt"/>
        <a:ea typeface="+mn-ea"/>
        <a:cs typeface="+mn-cs"/>
      </a:defRPr>
    </a:lvl1pPr>
    <a:lvl2pPr marL="1821004" algn="l" defTabSz="1821004" rtl="0" eaLnBrk="1" latinLnBrk="0" hangingPunct="1">
      <a:defRPr sz="4781" kern="1200">
        <a:solidFill>
          <a:schemeClr val="tx1"/>
        </a:solidFill>
        <a:latin typeface="+mn-lt"/>
        <a:ea typeface="+mn-ea"/>
        <a:cs typeface="+mn-cs"/>
      </a:defRPr>
    </a:lvl2pPr>
    <a:lvl3pPr marL="3642009" algn="l" defTabSz="1821004" rtl="0" eaLnBrk="1" latinLnBrk="0" hangingPunct="1">
      <a:defRPr sz="4781" kern="1200">
        <a:solidFill>
          <a:schemeClr val="tx1"/>
        </a:solidFill>
        <a:latin typeface="+mn-lt"/>
        <a:ea typeface="+mn-ea"/>
        <a:cs typeface="+mn-cs"/>
      </a:defRPr>
    </a:lvl3pPr>
    <a:lvl4pPr marL="5463013" algn="l" defTabSz="1821004" rtl="0" eaLnBrk="1" latinLnBrk="0" hangingPunct="1">
      <a:defRPr sz="4781" kern="1200">
        <a:solidFill>
          <a:schemeClr val="tx1"/>
        </a:solidFill>
        <a:latin typeface="+mn-lt"/>
        <a:ea typeface="+mn-ea"/>
        <a:cs typeface="+mn-cs"/>
      </a:defRPr>
    </a:lvl4pPr>
    <a:lvl5pPr marL="7284018" algn="l" defTabSz="1821004" rtl="0" eaLnBrk="1" latinLnBrk="0" hangingPunct="1">
      <a:defRPr sz="4781" kern="1200">
        <a:solidFill>
          <a:schemeClr val="tx1"/>
        </a:solidFill>
        <a:latin typeface="+mn-lt"/>
        <a:ea typeface="+mn-ea"/>
        <a:cs typeface="+mn-cs"/>
      </a:defRPr>
    </a:lvl5pPr>
    <a:lvl6pPr marL="9105022" algn="l" defTabSz="1821004" rtl="0" eaLnBrk="1" latinLnBrk="0" hangingPunct="1">
      <a:defRPr sz="4781" kern="1200">
        <a:solidFill>
          <a:schemeClr val="tx1"/>
        </a:solidFill>
        <a:latin typeface="+mn-lt"/>
        <a:ea typeface="+mn-ea"/>
        <a:cs typeface="+mn-cs"/>
      </a:defRPr>
    </a:lvl6pPr>
    <a:lvl7pPr marL="10926026" algn="l" defTabSz="1821004" rtl="0" eaLnBrk="1" latinLnBrk="0" hangingPunct="1">
      <a:defRPr sz="4781" kern="1200">
        <a:solidFill>
          <a:schemeClr val="tx1"/>
        </a:solidFill>
        <a:latin typeface="+mn-lt"/>
        <a:ea typeface="+mn-ea"/>
        <a:cs typeface="+mn-cs"/>
      </a:defRPr>
    </a:lvl7pPr>
    <a:lvl8pPr marL="12747031" algn="l" defTabSz="1821004" rtl="0" eaLnBrk="1" latinLnBrk="0" hangingPunct="1">
      <a:defRPr sz="4781" kern="1200">
        <a:solidFill>
          <a:schemeClr val="tx1"/>
        </a:solidFill>
        <a:latin typeface="+mn-lt"/>
        <a:ea typeface="+mn-ea"/>
        <a:cs typeface="+mn-cs"/>
      </a:defRPr>
    </a:lvl8pPr>
    <a:lvl9pPr marL="14568035" algn="l" defTabSz="1821004" rtl="0" eaLnBrk="1" latinLnBrk="0" hangingPunct="1">
      <a:defRPr sz="478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2209800" y="685800"/>
            <a:ext cx="24384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DF67DF-EA96-C54F-8B34-355B1728705F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e 156">
            <a:extLst>
              <a:ext uri="{FF2B5EF4-FFF2-40B4-BE49-F238E27FC236}">
                <a16:creationId xmlns:a16="http://schemas.microsoft.com/office/drawing/2014/main" id="{CAB4E9EB-0F38-4F6D-8A41-2E97DACBCF8C}"/>
              </a:ext>
            </a:extLst>
          </p:cNvPr>
          <p:cNvGrpSpPr/>
          <p:nvPr userDrawn="1"/>
        </p:nvGrpSpPr>
        <p:grpSpPr>
          <a:xfrm rot="16200000">
            <a:off x="-738516" y="39423553"/>
            <a:ext cx="3289982" cy="1832211"/>
            <a:chOff x="3230833" y="6645"/>
            <a:chExt cx="902409" cy="499560"/>
          </a:xfrm>
        </p:grpSpPr>
        <p:sp>
          <p:nvSpPr>
            <p:cNvPr id="18" name="object 23">
              <a:extLst>
                <a:ext uri="{FF2B5EF4-FFF2-40B4-BE49-F238E27FC236}">
                  <a16:creationId xmlns:a16="http://schemas.microsoft.com/office/drawing/2014/main" id="{A42FF217-E4E0-485C-BD51-01E467CB4A02}"/>
                </a:ext>
              </a:extLst>
            </p:cNvPr>
            <p:cNvSpPr/>
            <p:nvPr/>
          </p:nvSpPr>
          <p:spPr>
            <a:xfrm>
              <a:off x="3230833" y="6645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19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9" name="object 24">
              <a:extLst>
                <a:ext uri="{FF2B5EF4-FFF2-40B4-BE49-F238E27FC236}">
                  <a16:creationId xmlns:a16="http://schemas.microsoft.com/office/drawing/2014/main" id="{39882FF9-CA8E-4BCB-8E3D-301680B8CA0C}"/>
                </a:ext>
              </a:extLst>
            </p:cNvPr>
            <p:cNvSpPr/>
            <p:nvPr/>
          </p:nvSpPr>
          <p:spPr>
            <a:xfrm>
              <a:off x="3282721" y="6645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20" name="object 25">
              <a:extLst>
                <a:ext uri="{FF2B5EF4-FFF2-40B4-BE49-F238E27FC236}">
                  <a16:creationId xmlns:a16="http://schemas.microsoft.com/office/drawing/2014/main" id="{BC6BF10B-0B4E-4CD1-AC1D-6C4CB3AA8FBD}"/>
                </a:ext>
              </a:extLst>
            </p:cNvPr>
            <p:cNvSpPr/>
            <p:nvPr/>
          </p:nvSpPr>
          <p:spPr>
            <a:xfrm>
              <a:off x="3334608" y="6645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21" name="object 26">
              <a:extLst>
                <a:ext uri="{FF2B5EF4-FFF2-40B4-BE49-F238E27FC236}">
                  <a16:creationId xmlns:a16="http://schemas.microsoft.com/office/drawing/2014/main" id="{479D706F-8824-448C-800D-02B4DA8780F9}"/>
                </a:ext>
              </a:extLst>
            </p:cNvPr>
            <p:cNvSpPr/>
            <p:nvPr/>
          </p:nvSpPr>
          <p:spPr>
            <a:xfrm>
              <a:off x="3386495" y="6645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22" name="object 27">
              <a:extLst>
                <a:ext uri="{FF2B5EF4-FFF2-40B4-BE49-F238E27FC236}">
                  <a16:creationId xmlns:a16="http://schemas.microsoft.com/office/drawing/2014/main" id="{7FCB1A5E-A183-4F9B-AF1F-5CCC1FE4B7A9}"/>
                </a:ext>
              </a:extLst>
            </p:cNvPr>
            <p:cNvSpPr/>
            <p:nvPr/>
          </p:nvSpPr>
          <p:spPr>
            <a:xfrm>
              <a:off x="3438383" y="6645"/>
              <a:ext cx="6350" cy="19685"/>
            </a:xfrm>
            <a:custGeom>
              <a:avLst/>
              <a:gdLst/>
              <a:ahLst/>
              <a:cxnLst/>
              <a:rect l="l" t="t" r="r" b="b"/>
              <a:pathLst>
                <a:path w="6350" h="19684">
                  <a:moveTo>
                    <a:pt x="5740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3639" y="19288"/>
                  </a:lnTo>
                  <a:lnTo>
                    <a:pt x="3963" y="14412"/>
                  </a:lnTo>
                  <a:lnTo>
                    <a:pt x="5143" y="3810"/>
                  </a:lnTo>
                  <a:lnTo>
                    <a:pt x="57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23" name="object 28">
              <a:extLst>
                <a:ext uri="{FF2B5EF4-FFF2-40B4-BE49-F238E27FC236}">
                  <a16:creationId xmlns:a16="http://schemas.microsoft.com/office/drawing/2014/main" id="{816FE03B-AAA5-409D-B1A0-9FF85C3616C2}"/>
                </a:ext>
              </a:extLst>
            </p:cNvPr>
            <p:cNvSpPr/>
            <p:nvPr/>
          </p:nvSpPr>
          <p:spPr>
            <a:xfrm>
              <a:off x="3919823" y="6645"/>
              <a:ext cx="6350" cy="19685"/>
            </a:xfrm>
            <a:custGeom>
              <a:avLst/>
              <a:gdLst/>
              <a:ahLst/>
              <a:cxnLst/>
              <a:rect l="l" t="t" r="r" b="b"/>
              <a:pathLst>
                <a:path w="6350" h="19684">
                  <a:moveTo>
                    <a:pt x="1207" y="0"/>
                  </a:moveTo>
                  <a:lnTo>
                    <a:pt x="0" y="0"/>
                  </a:lnTo>
                  <a:lnTo>
                    <a:pt x="611" y="3923"/>
                  </a:lnTo>
                  <a:lnTo>
                    <a:pt x="1789" y="14559"/>
                  </a:lnTo>
                  <a:lnTo>
                    <a:pt x="2101" y="19276"/>
                  </a:lnTo>
                  <a:lnTo>
                    <a:pt x="5728" y="15659"/>
                  </a:lnTo>
                  <a:lnTo>
                    <a:pt x="5728" y="4508"/>
                  </a:lnTo>
                  <a:lnTo>
                    <a:pt x="120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24" name="object 29">
              <a:extLst>
                <a:ext uri="{FF2B5EF4-FFF2-40B4-BE49-F238E27FC236}">
                  <a16:creationId xmlns:a16="http://schemas.microsoft.com/office/drawing/2014/main" id="{F94EA22F-3DE8-4DDD-AB6C-C7D497897B83}"/>
                </a:ext>
              </a:extLst>
            </p:cNvPr>
            <p:cNvSpPr/>
            <p:nvPr/>
          </p:nvSpPr>
          <p:spPr>
            <a:xfrm>
              <a:off x="3957259" y="6645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25" name="object 30">
              <a:extLst>
                <a:ext uri="{FF2B5EF4-FFF2-40B4-BE49-F238E27FC236}">
                  <a16:creationId xmlns:a16="http://schemas.microsoft.com/office/drawing/2014/main" id="{5D9F0C9D-7C9F-46AA-B229-846AB6718152}"/>
                </a:ext>
              </a:extLst>
            </p:cNvPr>
            <p:cNvSpPr/>
            <p:nvPr/>
          </p:nvSpPr>
          <p:spPr>
            <a:xfrm>
              <a:off x="4009145" y="6645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26" name="object 31">
              <a:extLst>
                <a:ext uri="{FF2B5EF4-FFF2-40B4-BE49-F238E27FC236}">
                  <a16:creationId xmlns:a16="http://schemas.microsoft.com/office/drawing/2014/main" id="{62D32BA3-F713-4B5B-8726-008F1FB78EC0}"/>
                </a:ext>
              </a:extLst>
            </p:cNvPr>
            <p:cNvSpPr/>
            <p:nvPr/>
          </p:nvSpPr>
          <p:spPr>
            <a:xfrm>
              <a:off x="4061034" y="6645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27" name="object 32">
              <a:extLst>
                <a:ext uri="{FF2B5EF4-FFF2-40B4-BE49-F238E27FC236}">
                  <a16:creationId xmlns:a16="http://schemas.microsoft.com/office/drawing/2014/main" id="{69E4B65F-9B66-4376-B157-C5BB2E35495D}"/>
                </a:ext>
              </a:extLst>
            </p:cNvPr>
            <p:cNvSpPr/>
            <p:nvPr/>
          </p:nvSpPr>
          <p:spPr>
            <a:xfrm>
              <a:off x="4112922" y="6645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28" name="object 33">
              <a:extLst>
                <a:ext uri="{FF2B5EF4-FFF2-40B4-BE49-F238E27FC236}">
                  <a16:creationId xmlns:a16="http://schemas.microsoft.com/office/drawing/2014/main" id="{5F665BB5-3CCD-4533-9D07-90C9EB8E354D}"/>
                </a:ext>
              </a:extLst>
            </p:cNvPr>
            <p:cNvSpPr/>
            <p:nvPr/>
          </p:nvSpPr>
          <p:spPr>
            <a:xfrm>
              <a:off x="3230833" y="54569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19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29" name="object 34">
              <a:extLst>
                <a:ext uri="{FF2B5EF4-FFF2-40B4-BE49-F238E27FC236}">
                  <a16:creationId xmlns:a16="http://schemas.microsoft.com/office/drawing/2014/main" id="{7A97BD8F-B61D-4786-9F31-5F941FFE5987}"/>
                </a:ext>
              </a:extLst>
            </p:cNvPr>
            <p:cNvSpPr/>
            <p:nvPr/>
          </p:nvSpPr>
          <p:spPr>
            <a:xfrm>
              <a:off x="3282721" y="54569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30" name="object 35">
              <a:extLst>
                <a:ext uri="{FF2B5EF4-FFF2-40B4-BE49-F238E27FC236}">
                  <a16:creationId xmlns:a16="http://schemas.microsoft.com/office/drawing/2014/main" id="{75873712-CB3B-4251-AC4A-2640C9D32D03}"/>
                </a:ext>
              </a:extLst>
            </p:cNvPr>
            <p:cNvSpPr/>
            <p:nvPr/>
          </p:nvSpPr>
          <p:spPr>
            <a:xfrm>
              <a:off x="3334608" y="54569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31" name="object 36">
              <a:extLst>
                <a:ext uri="{FF2B5EF4-FFF2-40B4-BE49-F238E27FC236}">
                  <a16:creationId xmlns:a16="http://schemas.microsoft.com/office/drawing/2014/main" id="{0F096D39-9632-473E-A7F4-610254B87B99}"/>
                </a:ext>
              </a:extLst>
            </p:cNvPr>
            <p:cNvSpPr/>
            <p:nvPr/>
          </p:nvSpPr>
          <p:spPr>
            <a:xfrm>
              <a:off x="3386495" y="54569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32" name="object 37">
              <a:extLst>
                <a:ext uri="{FF2B5EF4-FFF2-40B4-BE49-F238E27FC236}">
                  <a16:creationId xmlns:a16="http://schemas.microsoft.com/office/drawing/2014/main" id="{279B9054-6BDE-4749-8E40-D920AE859289}"/>
                </a:ext>
              </a:extLst>
            </p:cNvPr>
            <p:cNvSpPr/>
            <p:nvPr/>
          </p:nvSpPr>
          <p:spPr>
            <a:xfrm>
              <a:off x="3438383" y="54849"/>
              <a:ext cx="6350" cy="20320"/>
            </a:xfrm>
            <a:custGeom>
              <a:avLst/>
              <a:gdLst/>
              <a:ahLst/>
              <a:cxnLst/>
              <a:rect l="l" t="t" r="r" b="b"/>
              <a:pathLst>
                <a:path w="6350" h="20319">
                  <a:moveTo>
                    <a:pt x="4239" y="0"/>
                  </a:moveTo>
                  <a:lnTo>
                    <a:pt x="0" y="4228"/>
                  </a:lnTo>
                  <a:lnTo>
                    <a:pt x="0" y="15378"/>
                  </a:lnTo>
                  <a:lnTo>
                    <a:pt x="4521" y="19887"/>
                  </a:lnTo>
                  <a:lnTo>
                    <a:pt x="6244" y="19887"/>
                  </a:lnTo>
                  <a:lnTo>
                    <a:pt x="423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33" name="object 38">
              <a:extLst>
                <a:ext uri="{FF2B5EF4-FFF2-40B4-BE49-F238E27FC236}">
                  <a16:creationId xmlns:a16="http://schemas.microsoft.com/office/drawing/2014/main" id="{34774740-AB8B-40C8-AB01-B2951A943042}"/>
                </a:ext>
              </a:extLst>
            </p:cNvPr>
            <p:cNvSpPr/>
            <p:nvPr/>
          </p:nvSpPr>
          <p:spPr>
            <a:xfrm>
              <a:off x="3919325" y="54866"/>
              <a:ext cx="6350" cy="20320"/>
            </a:xfrm>
            <a:custGeom>
              <a:avLst/>
              <a:gdLst/>
              <a:ahLst/>
              <a:cxnLst/>
              <a:rect l="l" t="t" r="r" b="b"/>
              <a:pathLst>
                <a:path w="6350" h="20319">
                  <a:moveTo>
                    <a:pt x="2003" y="0"/>
                  </a:moveTo>
                  <a:lnTo>
                    <a:pt x="0" y="19870"/>
                  </a:lnTo>
                  <a:lnTo>
                    <a:pt x="1704" y="19870"/>
                  </a:lnTo>
                  <a:lnTo>
                    <a:pt x="6226" y="15361"/>
                  </a:lnTo>
                  <a:lnTo>
                    <a:pt x="6226" y="4211"/>
                  </a:lnTo>
                  <a:lnTo>
                    <a:pt x="200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34" name="object 39">
              <a:extLst>
                <a:ext uri="{FF2B5EF4-FFF2-40B4-BE49-F238E27FC236}">
                  <a16:creationId xmlns:a16="http://schemas.microsoft.com/office/drawing/2014/main" id="{A2C47BAC-0D19-4542-A0F6-A0A062BBCA38}"/>
                </a:ext>
              </a:extLst>
            </p:cNvPr>
            <p:cNvSpPr/>
            <p:nvPr/>
          </p:nvSpPr>
          <p:spPr>
            <a:xfrm>
              <a:off x="3957259" y="54569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35" name="object 40">
              <a:extLst>
                <a:ext uri="{FF2B5EF4-FFF2-40B4-BE49-F238E27FC236}">
                  <a16:creationId xmlns:a16="http://schemas.microsoft.com/office/drawing/2014/main" id="{93DB4172-0ED9-4060-AE5D-5F88902811E5}"/>
                </a:ext>
              </a:extLst>
            </p:cNvPr>
            <p:cNvSpPr/>
            <p:nvPr/>
          </p:nvSpPr>
          <p:spPr>
            <a:xfrm>
              <a:off x="4009145" y="54569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36" name="object 41">
              <a:extLst>
                <a:ext uri="{FF2B5EF4-FFF2-40B4-BE49-F238E27FC236}">
                  <a16:creationId xmlns:a16="http://schemas.microsoft.com/office/drawing/2014/main" id="{1AEA582C-E2F6-4DA8-8B42-3ED7F8B75F3F}"/>
                </a:ext>
              </a:extLst>
            </p:cNvPr>
            <p:cNvSpPr/>
            <p:nvPr/>
          </p:nvSpPr>
          <p:spPr>
            <a:xfrm>
              <a:off x="4061034" y="54569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37" name="object 42">
              <a:extLst>
                <a:ext uri="{FF2B5EF4-FFF2-40B4-BE49-F238E27FC236}">
                  <a16:creationId xmlns:a16="http://schemas.microsoft.com/office/drawing/2014/main" id="{005158C1-B44C-4C8D-8162-AB9FE11F00F8}"/>
                </a:ext>
              </a:extLst>
            </p:cNvPr>
            <p:cNvSpPr/>
            <p:nvPr/>
          </p:nvSpPr>
          <p:spPr>
            <a:xfrm>
              <a:off x="4112922" y="54569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38" name="object 43">
              <a:extLst>
                <a:ext uri="{FF2B5EF4-FFF2-40B4-BE49-F238E27FC236}">
                  <a16:creationId xmlns:a16="http://schemas.microsoft.com/office/drawing/2014/main" id="{F015EC6A-D192-43D3-B44B-22D688DDFB4A}"/>
                </a:ext>
              </a:extLst>
            </p:cNvPr>
            <p:cNvSpPr/>
            <p:nvPr/>
          </p:nvSpPr>
          <p:spPr>
            <a:xfrm>
              <a:off x="3230833" y="102494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19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39" name="object 44">
              <a:extLst>
                <a:ext uri="{FF2B5EF4-FFF2-40B4-BE49-F238E27FC236}">
                  <a16:creationId xmlns:a16="http://schemas.microsoft.com/office/drawing/2014/main" id="{F53CB284-415C-4FD3-BD5C-6AC05455AFF0}"/>
                </a:ext>
              </a:extLst>
            </p:cNvPr>
            <p:cNvSpPr/>
            <p:nvPr/>
          </p:nvSpPr>
          <p:spPr>
            <a:xfrm>
              <a:off x="3282721" y="102494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40" name="object 45">
              <a:extLst>
                <a:ext uri="{FF2B5EF4-FFF2-40B4-BE49-F238E27FC236}">
                  <a16:creationId xmlns:a16="http://schemas.microsoft.com/office/drawing/2014/main" id="{0157B5A1-4341-4CB5-896E-822A523CB3B3}"/>
                </a:ext>
              </a:extLst>
            </p:cNvPr>
            <p:cNvSpPr/>
            <p:nvPr/>
          </p:nvSpPr>
          <p:spPr>
            <a:xfrm>
              <a:off x="3334608" y="102494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41" name="object 46">
              <a:extLst>
                <a:ext uri="{FF2B5EF4-FFF2-40B4-BE49-F238E27FC236}">
                  <a16:creationId xmlns:a16="http://schemas.microsoft.com/office/drawing/2014/main" id="{9C6DD98A-9417-48C2-BCCD-8A4DDC844AD4}"/>
                </a:ext>
              </a:extLst>
            </p:cNvPr>
            <p:cNvSpPr/>
            <p:nvPr/>
          </p:nvSpPr>
          <p:spPr>
            <a:xfrm>
              <a:off x="3386495" y="102494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42" name="object 47">
              <a:extLst>
                <a:ext uri="{FF2B5EF4-FFF2-40B4-BE49-F238E27FC236}">
                  <a16:creationId xmlns:a16="http://schemas.microsoft.com/office/drawing/2014/main" id="{EA85F3CA-03E8-49D1-AA34-6E853C2ACF55}"/>
                </a:ext>
              </a:extLst>
            </p:cNvPr>
            <p:cNvSpPr/>
            <p:nvPr/>
          </p:nvSpPr>
          <p:spPr>
            <a:xfrm>
              <a:off x="3438383" y="102494"/>
              <a:ext cx="17780" cy="20320"/>
            </a:xfrm>
            <a:custGeom>
              <a:avLst/>
              <a:gdLst/>
              <a:ahLst/>
              <a:cxnLst/>
              <a:rect l="l" t="t" r="r" b="b"/>
              <a:pathLst>
                <a:path w="17779" h="20319">
                  <a:moveTo>
                    <a:pt x="11421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17203" y="18627"/>
                  </a:lnTo>
                  <a:lnTo>
                    <a:pt x="1142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43" name="object 48">
              <a:extLst>
                <a:ext uri="{FF2B5EF4-FFF2-40B4-BE49-F238E27FC236}">
                  <a16:creationId xmlns:a16="http://schemas.microsoft.com/office/drawing/2014/main" id="{4DAA2929-A896-476E-A257-D7F3A7AB17DC}"/>
                </a:ext>
              </a:extLst>
            </p:cNvPr>
            <p:cNvSpPr/>
            <p:nvPr/>
          </p:nvSpPr>
          <p:spPr>
            <a:xfrm>
              <a:off x="3908361" y="102494"/>
              <a:ext cx="17780" cy="20320"/>
            </a:xfrm>
            <a:custGeom>
              <a:avLst/>
              <a:gdLst/>
              <a:ahLst/>
              <a:cxnLst/>
              <a:rect l="l" t="t" r="r" b="b"/>
              <a:pathLst>
                <a:path w="17779" h="20319">
                  <a:moveTo>
                    <a:pt x="12669" y="0"/>
                  </a:moveTo>
                  <a:lnTo>
                    <a:pt x="5786" y="0"/>
                  </a:lnTo>
                  <a:lnTo>
                    <a:pt x="0" y="18640"/>
                  </a:lnTo>
                  <a:lnTo>
                    <a:pt x="1531" y="20167"/>
                  </a:lnTo>
                  <a:lnTo>
                    <a:pt x="12669" y="20167"/>
                  </a:lnTo>
                  <a:lnTo>
                    <a:pt x="17190" y="15659"/>
                  </a:lnTo>
                  <a:lnTo>
                    <a:pt x="17190" y="4508"/>
                  </a:lnTo>
                  <a:lnTo>
                    <a:pt x="1266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44" name="object 49">
              <a:extLst>
                <a:ext uri="{FF2B5EF4-FFF2-40B4-BE49-F238E27FC236}">
                  <a16:creationId xmlns:a16="http://schemas.microsoft.com/office/drawing/2014/main" id="{20316DC3-2512-44A6-ABB2-4C36BF183F07}"/>
                </a:ext>
              </a:extLst>
            </p:cNvPr>
            <p:cNvSpPr/>
            <p:nvPr/>
          </p:nvSpPr>
          <p:spPr>
            <a:xfrm>
              <a:off x="3957259" y="102494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45" name="object 50">
              <a:extLst>
                <a:ext uri="{FF2B5EF4-FFF2-40B4-BE49-F238E27FC236}">
                  <a16:creationId xmlns:a16="http://schemas.microsoft.com/office/drawing/2014/main" id="{59DBABDE-32A7-4279-839A-ED69B4A377DE}"/>
                </a:ext>
              </a:extLst>
            </p:cNvPr>
            <p:cNvSpPr/>
            <p:nvPr/>
          </p:nvSpPr>
          <p:spPr>
            <a:xfrm>
              <a:off x="4009145" y="102494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46" name="object 51">
              <a:extLst>
                <a:ext uri="{FF2B5EF4-FFF2-40B4-BE49-F238E27FC236}">
                  <a16:creationId xmlns:a16="http://schemas.microsoft.com/office/drawing/2014/main" id="{41E12A62-3BDA-48F4-B4AF-07DE9934B76B}"/>
                </a:ext>
              </a:extLst>
            </p:cNvPr>
            <p:cNvSpPr/>
            <p:nvPr/>
          </p:nvSpPr>
          <p:spPr>
            <a:xfrm>
              <a:off x="4061034" y="102494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47" name="object 52">
              <a:extLst>
                <a:ext uri="{FF2B5EF4-FFF2-40B4-BE49-F238E27FC236}">
                  <a16:creationId xmlns:a16="http://schemas.microsoft.com/office/drawing/2014/main" id="{57563E76-80AB-4785-827E-7766A98278F4}"/>
                </a:ext>
              </a:extLst>
            </p:cNvPr>
            <p:cNvSpPr/>
            <p:nvPr/>
          </p:nvSpPr>
          <p:spPr>
            <a:xfrm>
              <a:off x="4112922" y="102494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48" name="object 53">
              <a:extLst>
                <a:ext uri="{FF2B5EF4-FFF2-40B4-BE49-F238E27FC236}">
                  <a16:creationId xmlns:a16="http://schemas.microsoft.com/office/drawing/2014/main" id="{FD28E079-ADDD-4254-B33E-68B9E6184FD4}"/>
                </a:ext>
              </a:extLst>
            </p:cNvPr>
            <p:cNvSpPr/>
            <p:nvPr/>
          </p:nvSpPr>
          <p:spPr>
            <a:xfrm>
              <a:off x="3230833" y="150417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19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7851"/>
                  </a:lnTo>
                  <a:lnTo>
                    <a:pt x="2699" y="18351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49" name="object 54">
              <a:extLst>
                <a:ext uri="{FF2B5EF4-FFF2-40B4-BE49-F238E27FC236}">
                  <a16:creationId xmlns:a16="http://schemas.microsoft.com/office/drawing/2014/main" id="{2436D7C3-68E4-4EF7-95A6-43879A8D2360}"/>
                </a:ext>
              </a:extLst>
            </p:cNvPr>
            <p:cNvSpPr/>
            <p:nvPr/>
          </p:nvSpPr>
          <p:spPr>
            <a:xfrm>
              <a:off x="3282721" y="150417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50" name="object 55">
              <a:extLst>
                <a:ext uri="{FF2B5EF4-FFF2-40B4-BE49-F238E27FC236}">
                  <a16:creationId xmlns:a16="http://schemas.microsoft.com/office/drawing/2014/main" id="{A42F36EB-E23A-4218-80A9-7D0AF1D100C7}"/>
                </a:ext>
              </a:extLst>
            </p:cNvPr>
            <p:cNvSpPr/>
            <p:nvPr/>
          </p:nvSpPr>
          <p:spPr>
            <a:xfrm>
              <a:off x="3334608" y="150417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51" name="object 56">
              <a:extLst>
                <a:ext uri="{FF2B5EF4-FFF2-40B4-BE49-F238E27FC236}">
                  <a16:creationId xmlns:a16="http://schemas.microsoft.com/office/drawing/2014/main" id="{C0AAB07D-8AA7-4AA0-B863-96B43224EC30}"/>
                </a:ext>
              </a:extLst>
            </p:cNvPr>
            <p:cNvSpPr/>
            <p:nvPr/>
          </p:nvSpPr>
          <p:spPr>
            <a:xfrm>
              <a:off x="3386495" y="150417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52" name="object 57">
              <a:extLst>
                <a:ext uri="{FF2B5EF4-FFF2-40B4-BE49-F238E27FC236}">
                  <a16:creationId xmlns:a16="http://schemas.microsoft.com/office/drawing/2014/main" id="{EAE752CE-C9C4-474F-B82F-753AD77F8F28}"/>
                </a:ext>
              </a:extLst>
            </p:cNvPr>
            <p:cNvSpPr/>
            <p:nvPr/>
          </p:nvSpPr>
          <p:spPr>
            <a:xfrm>
              <a:off x="3438383" y="150417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53" name="object 58">
              <a:extLst>
                <a:ext uri="{FF2B5EF4-FFF2-40B4-BE49-F238E27FC236}">
                  <a16:creationId xmlns:a16="http://schemas.microsoft.com/office/drawing/2014/main" id="{0D9EFFD1-C7AB-45F1-AF09-2F3DF727AA99}"/>
                </a:ext>
              </a:extLst>
            </p:cNvPr>
            <p:cNvSpPr/>
            <p:nvPr/>
          </p:nvSpPr>
          <p:spPr>
            <a:xfrm>
              <a:off x="3905372" y="150417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54" name="object 59">
              <a:extLst>
                <a:ext uri="{FF2B5EF4-FFF2-40B4-BE49-F238E27FC236}">
                  <a16:creationId xmlns:a16="http://schemas.microsoft.com/office/drawing/2014/main" id="{CE2B700F-D513-4AE3-B943-89E348794739}"/>
                </a:ext>
              </a:extLst>
            </p:cNvPr>
            <p:cNvSpPr/>
            <p:nvPr/>
          </p:nvSpPr>
          <p:spPr>
            <a:xfrm>
              <a:off x="3957259" y="150417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55" name="object 60">
              <a:extLst>
                <a:ext uri="{FF2B5EF4-FFF2-40B4-BE49-F238E27FC236}">
                  <a16:creationId xmlns:a16="http://schemas.microsoft.com/office/drawing/2014/main" id="{6DD8D90B-38FA-4AFD-ADEF-A0D3667F8ADD}"/>
                </a:ext>
              </a:extLst>
            </p:cNvPr>
            <p:cNvSpPr/>
            <p:nvPr/>
          </p:nvSpPr>
          <p:spPr>
            <a:xfrm>
              <a:off x="4009145" y="150417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56" name="object 61">
              <a:extLst>
                <a:ext uri="{FF2B5EF4-FFF2-40B4-BE49-F238E27FC236}">
                  <a16:creationId xmlns:a16="http://schemas.microsoft.com/office/drawing/2014/main" id="{E44936E5-D106-48F1-85E4-E05AE097FA4A}"/>
                </a:ext>
              </a:extLst>
            </p:cNvPr>
            <p:cNvSpPr/>
            <p:nvPr/>
          </p:nvSpPr>
          <p:spPr>
            <a:xfrm>
              <a:off x="4061034" y="150417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57" name="object 62">
              <a:extLst>
                <a:ext uri="{FF2B5EF4-FFF2-40B4-BE49-F238E27FC236}">
                  <a16:creationId xmlns:a16="http://schemas.microsoft.com/office/drawing/2014/main" id="{E84500EE-32A9-4632-85F5-A307A763DD4B}"/>
                </a:ext>
              </a:extLst>
            </p:cNvPr>
            <p:cNvSpPr/>
            <p:nvPr/>
          </p:nvSpPr>
          <p:spPr>
            <a:xfrm>
              <a:off x="4112922" y="150417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17471" y="18359"/>
                  </a:lnTo>
                  <a:lnTo>
                    <a:pt x="20180" y="7826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58" name="object 63">
              <a:extLst>
                <a:ext uri="{FF2B5EF4-FFF2-40B4-BE49-F238E27FC236}">
                  <a16:creationId xmlns:a16="http://schemas.microsoft.com/office/drawing/2014/main" id="{2A9B223C-031B-4F8E-BEDD-0653D827FD95}"/>
                </a:ext>
              </a:extLst>
            </p:cNvPr>
            <p:cNvSpPr/>
            <p:nvPr/>
          </p:nvSpPr>
          <p:spPr>
            <a:xfrm>
              <a:off x="3242994" y="198340"/>
              <a:ext cx="8255" cy="17780"/>
            </a:xfrm>
            <a:custGeom>
              <a:avLst/>
              <a:gdLst/>
              <a:ahLst/>
              <a:cxnLst/>
              <a:rect l="l" t="t" r="r" b="b"/>
              <a:pathLst>
                <a:path w="8254" h="17779">
                  <a:moveTo>
                    <a:pt x="3497" y="0"/>
                  </a:moveTo>
                  <a:lnTo>
                    <a:pt x="0" y="0"/>
                  </a:lnTo>
                  <a:lnTo>
                    <a:pt x="6343" y="17330"/>
                  </a:lnTo>
                  <a:lnTo>
                    <a:pt x="8019" y="15659"/>
                  </a:lnTo>
                  <a:lnTo>
                    <a:pt x="8019" y="4508"/>
                  </a:lnTo>
                  <a:lnTo>
                    <a:pt x="349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59" name="object 64">
              <a:extLst>
                <a:ext uri="{FF2B5EF4-FFF2-40B4-BE49-F238E27FC236}">
                  <a16:creationId xmlns:a16="http://schemas.microsoft.com/office/drawing/2014/main" id="{89717A55-C224-483E-B0D4-76F4DDF90B15}"/>
                </a:ext>
              </a:extLst>
            </p:cNvPr>
            <p:cNvSpPr/>
            <p:nvPr/>
          </p:nvSpPr>
          <p:spPr>
            <a:xfrm>
              <a:off x="3282721" y="198340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60" name="object 65">
              <a:extLst>
                <a:ext uri="{FF2B5EF4-FFF2-40B4-BE49-F238E27FC236}">
                  <a16:creationId xmlns:a16="http://schemas.microsoft.com/office/drawing/2014/main" id="{5CE974FE-AC4E-4F7B-8E41-FFA9DBA4FCD8}"/>
                </a:ext>
              </a:extLst>
            </p:cNvPr>
            <p:cNvSpPr/>
            <p:nvPr/>
          </p:nvSpPr>
          <p:spPr>
            <a:xfrm>
              <a:off x="3334608" y="198340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61" name="object 66">
              <a:extLst>
                <a:ext uri="{FF2B5EF4-FFF2-40B4-BE49-F238E27FC236}">
                  <a16:creationId xmlns:a16="http://schemas.microsoft.com/office/drawing/2014/main" id="{0598C246-9A60-4456-83D5-F5B3DC7E0AEF}"/>
                </a:ext>
              </a:extLst>
            </p:cNvPr>
            <p:cNvSpPr/>
            <p:nvPr/>
          </p:nvSpPr>
          <p:spPr>
            <a:xfrm>
              <a:off x="3386495" y="198340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62" name="object 67">
              <a:extLst>
                <a:ext uri="{FF2B5EF4-FFF2-40B4-BE49-F238E27FC236}">
                  <a16:creationId xmlns:a16="http://schemas.microsoft.com/office/drawing/2014/main" id="{21474782-7846-4C64-B82B-B1086AD8ED52}"/>
                </a:ext>
              </a:extLst>
            </p:cNvPr>
            <p:cNvSpPr/>
            <p:nvPr/>
          </p:nvSpPr>
          <p:spPr>
            <a:xfrm>
              <a:off x="3438383" y="198340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63" name="object 68">
              <a:extLst>
                <a:ext uri="{FF2B5EF4-FFF2-40B4-BE49-F238E27FC236}">
                  <a16:creationId xmlns:a16="http://schemas.microsoft.com/office/drawing/2014/main" id="{1B70152C-335B-4E81-8ABF-DF89C6AF072E}"/>
                </a:ext>
              </a:extLst>
            </p:cNvPr>
            <p:cNvSpPr/>
            <p:nvPr/>
          </p:nvSpPr>
          <p:spPr>
            <a:xfrm>
              <a:off x="3490271" y="198340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9674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12733"/>
                  </a:lnTo>
                  <a:lnTo>
                    <a:pt x="967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64" name="object 69">
              <a:extLst>
                <a:ext uri="{FF2B5EF4-FFF2-40B4-BE49-F238E27FC236}">
                  <a16:creationId xmlns:a16="http://schemas.microsoft.com/office/drawing/2014/main" id="{D6F7BBC9-A388-4A74-8A63-24F60FB5521F}"/>
                </a:ext>
              </a:extLst>
            </p:cNvPr>
            <p:cNvSpPr/>
            <p:nvPr/>
          </p:nvSpPr>
          <p:spPr>
            <a:xfrm>
              <a:off x="3853484" y="198340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10518" y="0"/>
                  </a:lnTo>
                  <a:lnTo>
                    <a:pt x="0" y="1274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65" name="object 70">
              <a:extLst>
                <a:ext uri="{FF2B5EF4-FFF2-40B4-BE49-F238E27FC236}">
                  <a16:creationId xmlns:a16="http://schemas.microsoft.com/office/drawing/2014/main" id="{9E9D5FB1-B7D4-4615-BE08-E2A3E7404399}"/>
                </a:ext>
              </a:extLst>
            </p:cNvPr>
            <p:cNvSpPr/>
            <p:nvPr/>
          </p:nvSpPr>
          <p:spPr>
            <a:xfrm>
              <a:off x="3905372" y="198340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66" name="object 71">
              <a:extLst>
                <a:ext uri="{FF2B5EF4-FFF2-40B4-BE49-F238E27FC236}">
                  <a16:creationId xmlns:a16="http://schemas.microsoft.com/office/drawing/2014/main" id="{94AC4A8D-0AF4-4294-8B0B-A219269BBAEF}"/>
                </a:ext>
              </a:extLst>
            </p:cNvPr>
            <p:cNvSpPr/>
            <p:nvPr/>
          </p:nvSpPr>
          <p:spPr>
            <a:xfrm>
              <a:off x="3957259" y="198340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67" name="object 72">
              <a:extLst>
                <a:ext uri="{FF2B5EF4-FFF2-40B4-BE49-F238E27FC236}">
                  <a16:creationId xmlns:a16="http://schemas.microsoft.com/office/drawing/2014/main" id="{12270D65-A1A7-43CA-8DCD-A203B2CAA47F}"/>
                </a:ext>
              </a:extLst>
            </p:cNvPr>
            <p:cNvSpPr/>
            <p:nvPr/>
          </p:nvSpPr>
          <p:spPr>
            <a:xfrm>
              <a:off x="4009145" y="198340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68" name="object 73">
              <a:extLst>
                <a:ext uri="{FF2B5EF4-FFF2-40B4-BE49-F238E27FC236}">
                  <a16:creationId xmlns:a16="http://schemas.microsoft.com/office/drawing/2014/main" id="{EFB163C9-D60F-400F-ACF3-C46FFE7B05F9}"/>
                </a:ext>
              </a:extLst>
            </p:cNvPr>
            <p:cNvSpPr/>
            <p:nvPr/>
          </p:nvSpPr>
          <p:spPr>
            <a:xfrm>
              <a:off x="4061034" y="198340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69" name="object 74">
              <a:extLst>
                <a:ext uri="{FF2B5EF4-FFF2-40B4-BE49-F238E27FC236}">
                  <a16:creationId xmlns:a16="http://schemas.microsoft.com/office/drawing/2014/main" id="{C45C9DE5-248E-45B9-A260-EEBE8E572BA3}"/>
                </a:ext>
              </a:extLst>
            </p:cNvPr>
            <p:cNvSpPr/>
            <p:nvPr/>
          </p:nvSpPr>
          <p:spPr>
            <a:xfrm>
              <a:off x="4112922" y="198340"/>
              <a:ext cx="8255" cy="17780"/>
            </a:xfrm>
            <a:custGeom>
              <a:avLst/>
              <a:gdLst/>
              <a:ahLst/>
              <a:cxnLst/>
              <a:rect l="l" t="t" r="r" b="b"/>
              <a:pathLst>
                <a:path w="8254" h="17779">
                  <a:moveTo>
                    <a:pt x="8012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1671" y="17325"/>
                  </a:lnTo>
                  <a:lnTo>
                    <a:pt x="801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70" name="object 75">
              <a:extLst>
                <a:ext uri="{FF2B5EF4-FFF2-40B4-BE49-F238E27FC236}">
                  <a16:creationId xmlns:a16="http://schemas.microsoft.com/office/drawing/2014/main" id="{AA7FC677-D713-4952-8E23-B9F2C2FBD67F}"/>
                </a:ext>
              </a:extLst>
            </p:cNvPr>
            <p:cNvSpPr/>
            <p:nvPr/>
          </p:nvSpPr>
          <p:spPr>
            <a:xfrm>
              <a:off x="3282721" y="246265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71" name="object 76">
              <a:extLst>
                <a:ext uri="{FF2B5EF4-FFF2-40B4-BE49-F238E27FC236}">
                  <a16:creationId xmlns:a16="http://schemas.microsoft.com/office/drawing/2014/main" id="{FDF21D50-010C-47D1-A89C-07171007E455}"/>
                </a:ext>
              </a:extLst>
            </p:cNvPr>
            <p:cNvSpPr/>
            <p:nvPr/>
          </p:nvSpPr>
          <p:spPr>
            <a:xfrm>
              <a:off x="3334608" y="246265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72" name="object 77">
              <a:extLst>
                <a:ext uri="{FF2B5EF4-FFF2-40B4-BE49-F238E27FC236}">
                  <a16:creationId xmlns:a16="http://schemas.microsoft.com/office/drawing/2014/main" id="{91418D94-9249-42EA-907A-6968F5C241F7}"/>
                </a:ext>
              </a:extLst>
            </p:cNvPr>
            <p:cNvSpPr/>
            <p:nvPr/>
          </p:nvSpPr>
          <p:spPr>
            <a:xfrm>
              <a:off x="3386495" y="246265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73" name="object 78">
              <a:extLst>
                <a:ext uri="{FF2B5EF4-FFF2-40B4-BE49-F238E27FC236}">
                  <a16:creationId xmlns:a16="http://schemas.microsoft.com/office/drawing/2014/main" id="{CA085816-1D4E-4DD9-A41F-0E475D82BEFB}"/>
                </a:ext>
              </a:extLst>
            </p:cNvPr>
            <p:cNvSpPr/>
            <p:nvPr/>
          </p:nvSpPr>
          <p:spPr>
            <a:xfrm>
              <a:off x="3438383" y="246265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74" name="object 79">
              <a:extLst>
                <a:ext uri="{FF2B5EF4-FFF2-40B4-BE49-F238E27FC236}">
                  <a16:creationId xmlns:a16="http://schemas.microsoft.com/office/drawing/2014/main" id="{6B282B0A-CD4F-4F0E-897A-6AB6C8C608CE}"/>
                </a:ext>
              </a:extLst>
            </p:cNvPr>
            <p:cNvSpPr/>
            <p:nvPr/>
          </p:nvSpPr>
          <p:spPr>
            <a:xfrm>
              <a:off x="3490271" y="246265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75" name="object 80">
              <a:extLst>
                <a:ext uri="{FF2B5EF4-FFF2-40B4-BE49-F238E27FC236}">
                  <a16:creationId xmlns:a16="http://schemas.microsoft.com/office/drawing/2014/main" id="{D42269D3-017C-4E9A-8F83-A5E6D234D77C}"/>
                </a:ext>
              </a:extLst>
            </p:cNvPr>
            <p:cNvSpPr/>
            <p:nvPr/>
          </p:nvSpPr>
          <p:spPr>
            <a:xfrm>
              <a:off x="3542159" y="246265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2870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8990" y="3322"/>
                  </a:lnTo>
                  <a:lnTo>
                    <a:pt x="1287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76" name="object 81">
              <a:extLst>
                <a:ext uri="{FF2B5EF4-FFF2-40B4-BE49-F238E27FC236}">
                  <a16:creationId xmlns:a16="http://schemas.microsoft.com/office/drawing/2014/main" id="{EEED8991-780B-417D-B67C-FD8C01F0855F}"/>
                </a:ext>
              </a:extLst>
            </p:cNvPr>
            <p:cNvSpPr/>
            <p:nvPr/>
          </p:nvSpPr>
          <p:spPr>
            <a:xfrm>
              <a:off x="3801596" y="246265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7319" y="0"/>
                  </a:lnTo>
                  <a:lnTo>
                    <a:pt x="1178" y="3333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77" name="object 82">
              <a:extLst>
                <a:ext uri="{FF2B5EF4-FFF2-40B4-BE49-F238E27FC236}">
                  <a16:creationId xmlns:a16="http://schemas.microsoft.com/office/drawing/2014/main" id="{8DB5653D-51AC-4230-B678-38C5DEF9E74C}"/>
                </a:ext>
              </a:extLst>
            </p:cNvPr>
            <p:cNvSpPr/>
            <p:nvPr/>
          </p:nvSpPr>
          <p:spPr>
            <a:xfrm>
              <a:off x="3853484" y="246265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78" name="object 83">
              <a:extLst>
                <a:ext uri="{FF2B5EF4-FFF2-40B4-BE49-F238E27FC236}">
                  <a16:creationId xmlns:a16="http://schemas.microsoft.com/office/drawing/2014/main" id="{A8664ACD-B331-4614-9EDB-8C51D2FD64A0}"/>
                </a:ext>
              </a:extLst>
            </p:cNvPr>
            <p:cNvSpPr/>
            <p:nvPr/>
          </p:nvSpPr>
          <p:spPr>
            <a:xfrm>
              <a:off x="3905372" y="246265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79" name="object 84">
              <a:extLst>
                <a:ext uri="{FF2B5EF4-FFF2-40B4-BE49-F238E27FC236}">
                  <a16:creationId xmlns:a16="http://schemas.microsoft.com/office/drawing/2014/main" id="{84D885D4-370D-49CB-B3FB-F3C51A9F48BC}"/>
                </a:ext>
              </a:extLst>
            </p:cNvPr>
            <p:cNvSpPr/>
            <p:nvPr/>
          </p:nvSpPr>
          <p:spPr>
            <a:xfrm>
              <a:off x="3957259" y="246265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80" name="object 85">
              <a:extLst>
                <a:ext uri="{FF2B5EF4-FFF2-40B4-BE49-F238E27FC236}">
                  <a16:creationId xmlns:a16="http://schemas.microsoft.com/office/drawing/2014/main" id="{55BD59D6-B15B-46A6-8090-EFA57AF4BC1B}"/>
                </a:ext>
              </a:extLst>
            </p:cNvPr>
            <p:cNvSpPr/>
            <p:nvPr/>
          </p:nvSpPr>
          <p:spPr>
            <a:xfrm>
              <a:off x="4009145" y="246265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81" name="object 86">
              <a:extLst>
                <a:ext uri="{FF2B5EF4-FFF2-40B4-BE49-F238E27FC236}">
                  <a16:creationId xmlns:a16="http://schemas.microsoft.com/office/drawing/2014/main" id="{8FE1664D-4C43-4040-8605-AB3106D86FBC}"/>
                </a:ext>
              </a:extLst>
            </p:cNvPr>
            <p:cNvSpPr/>
            <p:nvPr/>
          </p:nvSpPr>
          <p:spPr>
            <a:xfrm>
              <a:off x="4061034" y="246265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82" name="object 87">
              <a:extLst>
                <a:ext uri="{FF2B5EF4-FFF2-40B4-BE49-F238E27FC236}">
                  <a16:creationId xmlns:a16="http://schemas.microsoft.com/office/drawing/2014/main" id="{1A203153-DFE7-4E0D-8159-1DA7C741E840}"/>
                </a:ext>
              </a:extLst>
            </p:cNvPr>
            <p:cNvSpPr/>
            <p:nvPr/>
          </p:nvSpPr>
          <p:spPr>
            <a:xfrm>
              <a:off x="3289874" y="294189"/>
              <a:ext cx="13335" cy="17145"/>
            </a:xfrm>
            <a:custGeom>
              <a:avLst/>
              <a:gdLst/>
              <a:ahLst/>
              <a:cxnLst/>
              <a:rect l="l" t="t" r="r" b="b"/>
              <a:pathLst>
                <a:path w="13335" h="17145">
                  <a:moveTo>
                    <a:pt x="8506" y="0"/>
                  </a:moveTo>
                  <a:lnTo>
                    <a:pt x="0" y="0"/>
                  </a:lnTo>
                  <a:lnTo>
                    <a:pt x="5532" y="9107"/>
                  </a:lnTo>
                  <a:lnTo>
                    <a:pt x="11540" y="17141"/>
                  </a:lnTo>
                  <a:lnTo>
                    <a:pt x="13027" y="15659"/>
                  </a:lnTo>
                  <a:lnTo>
                    <a:pt x="13027" y="4508"/>
                  </a:lnTo>
                  <a:lnTo>
                    <a:pt x="850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83" name="object 88">
              <a:extLst>
                <a:ext uri="{FF2B5EF4-FFF2-40B4-BE49-F238E27FC236}">
                  <a16:creationId xmlns:a16="http://schemas.microsoft.com/office/drawing/2014/main" id="{DF3E9E93-891B-4288-94E1-3C217BEA2F05}"/>
                </a:ext>
              </a:extLst>
            </p:cNvPr>
            <p:cNvSpPr/>
            <p:nvPr/>
          </p:nvSpPr>
          <p:spPr>
            <a:xfrm>
              <a:off x="3334608" y="294189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84" name="object 89">
              <a:extLst>
                <a:ext uri="{FF2B5EF4-FFF2-40B4-BE49-F238E27FC236}">
                  <a16:creationId xmlns:a16="http://schemas.microsoft.com/office/drawing/2014/main" id="{6BBE5D38-A661-48F7-A265-98F8A981F0E8}"/>
                </a:ext>
              </a:extLst>
            </p:cNvPr>
            <p:cNvSpPr/>
            <p:nvPr/>
          </p:nvSpPr>
          <p:spPr>
            <a:xfrm>
              <a:off x="3386495" y="294189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85" name="object 90">
              <a:extLst>
                <a:ext uri="{FF2B5EF4-FFF2-40B4-BE49-F238E27FC236}">
                  <a16:creationId xmlns:a16="http://schemas.microsoft.com/office/drawing/2014/main" id="{A8D67D25-3D26-4C4C-BCC5-7F6A041EA0B4}"/>
                </a:ext>
              </a:extLst>
            </p:cNvPr>
            <p:cNvSpPr/>
            <p:nvPr/>
          </p:nvSpPr>
          <p:spPr>
            <a:xfrm>
              <a:off x="3438383" y="294189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86" name="object 91">
              <a:extLst>
                <a:ext uri="{FF2B5EF4-FFF2-40B4-BE49-F238E27FC236}">
                  <a16:creationId xmlns:a16="http://schemas.microsoft.com/office/drawing/2014/main" id="{32F64B39-7CE9-4805-85CD-D194E08F961C}"/>
                </a:ext>
              </a:extLst>
            </p:cNvPr>
            <p:cNvSpPr/>
            <p:nvPr/>
          </p:nvSpPr>
          <p:spPr>
            <a:xfrm>
              <a:off x="3490271" y="294189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87" name="object 92">
              <a:extLst>
                <a:ext uri="{FF2B5EF4-FFF2-40B4-BE49-F238E27FC236}">
                  <a16:creationId xmlns:a16="http://schemas.microsoft.com/office/drawing/2014/main" id="{86F56D56-EBBE-4E58-AFA8-61D13C79E1D8}"/>
                </a:ext>
              </a:extLst>
            </p:cNvPr>
            <p:cNvSpPr/>
            <p:nvPr/>
          </p:nvSpPr>
          <p:spPr>
            <a:xfrm>
              <a:off x="3542159" y="294189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88" name="object 93">
              <a:extLst>
                <a:ext uri="{FF2B5EF4-FFF2-40B4-BE49-F238E27FC236}">
                  <a16:creationId xmlns:a16="http://schemas.microsoft.com/office/drawing/2014/main" id="{B9A21338-B9BA-4CA0-AB9B-3C4664CE5F09}"/>
                </a:ext>
              </a:extLst>
            </p:cNvPr>
            <p:cNvSpPr/>
            <p:nvPr/>
          </p:nvSpPr>
          <p:spPr>
            <a:xfrm>
              <a:off x="3594046" y="294189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89" name="object 94">
              <a:extLst>
                <a:ext uri="{FF2B5EF4-FFF2-40B4-BE49-F238E27FC236}">
                  <a16:creationId xmlns:a16="http://schemas.microsoft.com/office/drawing/2014/main" id="{BC393F57-CF8E-4FE7-B63E-580713207E56}"/>
                </a:ext>
              </a:extLst>
            </p:cNvPr>
            <p:cNvSpPr/>
            <p:nvPr/>
          </p:nvSpPr>
          <p:spPr>
            <a:xfrm>
              <a:off x="3645933" y="294189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90" name="object 95">
              <a:extLst>
                <a:ext uri="{FF2B5EF4-FFF2-40B4-BE49-F238E27FC236}">
                  <a16:creationId xmlns:a16="http://schemas.microsoft.com/office/drawing/2014/main" id="{F7E84C7C-413C-4681-B9BA-76B84958A14A}"/>
                </a:ext>
              </a:extLst>
            </p:cNvPr>
            <p:cNvSpPr/>
            <p:nvPr/>
          </p:nvSpPr>
          <p:spPr>
            <a:xfrm>
              <a:off x="3697822" y="294189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91" name="object 96">
              <a:extLst>
                <a:ext uri="{FF2B5EF4-FFF2-40B4-BE49-F238E27FC236}">
                  <a16:creationId xmlns:a16="http://schemas.microsoft.com/office/drawing/2014/main" id="{49BF5213-492F-4679-A6E1-A16F7B40B644}"/>
                </a:ext>
              </a:extLst>
            </p:cNvPr>
            <p:cNvSpPr/>
            <p:nvPr/>
          </p:nvSpPr>
          <p:spPr>
            <a:xfrm>
              <a:off x="3749709" y="294189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92" name="object 97">
              <a:extLst>
                <a:ext uri="{FF2B5EF4-FFF2-40B4-BE49-F238E27FC236}">
                  <a16:creationId xmlns:a16="http://schemas.microsoft.com/office/drawing/2014/main" id="{94920544-8CEA-4153-BCE0-63728A21E624}"/>
                </a:ext>
              </a:extLst>
            </p:cNvPr>
            <p:cNvSpPr/>
            <p:nvPr/>
          </p:nvSpPr>
          <p:spPr>
            <a:xfrm>
              <a:off x="3801596" y="294189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93" name="object 98">
              <a:extLst>
                <a:ext uri="{FF2B5EF4-FFF2-40B4-BE49-F238E27FC236}">
                  <a16:creationId xmlns:a16="http://schemas.microsoft.com/office/drawing/2014/main" id="{28785BA6-2F5A-45D1-9751-ABD04F4C773D}"/>
                </a:ext>
              </a:extLst>
            </p:cNvPr>
            <p:cNvSpPr/>
            <p:nvPr/>
          </p:nvSpPr>
          <p:spPr>
            <a:xfrm>
              <a:off x="3853484" y="294189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94" name="object 99">
              <a:extLst>
                <a:ext uri="{FF2B5EF4-FFF2-40B4-BE49-F238E27FC236}">
                  <a16:creationId xmlns:a16="http://schemas.microsoft.com/office/drawing/2014/main" id="{C151366C-5F33-4E75-8E65-5124A5099AE5}"/>
                </a:ext>
              </a:extLst>
            </p:cNvPr>
            <p:cNvSpPr/>
            <p:nvPr/>
          </p:nvSpPr>
          <p:spPr>
            <a:xfrm>
              <a:off x="3905372" y="294189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95" name="object 100">
              <a:extLst>
                <a:ext uri="{FF2B5EF4-FFF2-40B4-BE49-F238E27FC236}">
                  <a16:creationId xmlns:a16="http://schemas.microsoft.com/office/drawing/2014/main" id="{32169BAB-E9A3-4DAA-857B-247C75A0FBCB}"/>
                </a:ext>
              </a:extLst>
            </p:cNvPr>
            <p:cNvSpPr/>
            <p:nvPr/>
          </p:nvSpPr>
          <p:spPr>
            <a:xfrm>
              <a:off x="3957259" y="294189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96" name="object 101">
              <a:extLst>
                <a:ext uri="{FF2B5EF4-FFF2-40B4-BE49-F238E27FC236}">
                  <a16:creationId xmlns:a16="http://schemas.microsoft.com/office/drawing/2014/main" id="{C4361B3B-64FA-4B24-8A4E-F0DB89597281}"/>
                </a:ext>
              </a:extLst>
            </p:cNvPr>
            <p:cNvSpPr/>
            <p:nvPr/>
          </p:nvSpPr>
          <p:spPr>
            <a:xfrm>
              <a:off x="4009145" y="294189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97" name="object 102">
              <a:extLst>
                <a:ext uri="{FF2B5EF4-FFF2-40B4-BE49-F238E27FC236}">
                  <a16:creationId xmlns:a16="http://schemas.microsoft.com/office/drawing/2014/main" id="{DEF02EA3-BEFE-48B7-9EFF-28B4E29182C5}"/>
                </a:ext>
              </a:extLst>
            </p:cNvPr>
            <p:cNvSpPr/>
            <p:nvPr/>
          </p:nvSpPr>
          <p:spPr>
            <a:xfrm>
              <a:off x="4061034" y="294189"/>
              <a:ext cx="13335" cy="17145"/>
            </a:xfrm>
            <a:custGeom>
              <a:avLst/>
              <a:gdLst/>
              <a:ahLst/>
              <a:cxnLst/>
              <a:rect l="l" t="t" r="r" b="b"/>
              <a:pathLst>
                <a:path w="13335" h="17145">
                  <a:moveTo>
                    <a:pt x="13021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1483" y="17138"/>
                  </a:lnTo>
                  <a:lnTo>
                    <a:pt x="7488" y="9107"/>
                  </a:lnTo>
                  <a:lnTo>
                    <a:pt x="1302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98" name="object 103">
              <a:extLst>
                <a:ext uri="{FF2B5EF4-FFF2-40B4-BE49-F238E27FC236}">
                  <a16:creationId xmlns:a16="http://schemas.microsoft.com/office/drawing/2014/main" id="{0EE3971C-648D-457B-86A6-2872B6226A1C}"/>
                </a:ext>
              </a:extLst>
            </p:cNvPr>
            <p:cNvSpPr/>
            <p:nvPr/>
          </p:nvSpPr>
          <p:spPr>
            <a:xfrm>
              <a:off x="3334608" y="342113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0673"/>
                  </a:lnTo>
                  <a:lnTo>
                    <a:pt x="8629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99" name="object 104">
              <a:extLst>
                <a:ext uri="{FF2B5EF4-FFF2-40B4-BE49-F238E27FC236}">
                  <a16:creationId xmlns:a16="http://schemas.microsoft.com/office/drawing/2014/main" id="{9AFB90A5-7294-4F66-815B-2B7711E7C1AC}"/>
                </a:ext>
              </a:extLst>
            </p:cNvPr>
            <p:cNvSpPr/>
            <p:nvPr/>
          </p:nvSpPr>
          <p:spPr>
            <a:xfrm>
              <a:off x="3386495" y="342113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00" name="object 105">
              <a:extLst>
                <a:ext uri="{FF2B5EF4-FFF2-40B4-BE49-F238E27FC236}">
                  <a16:creationId xmlns:a16="http://schemas.microsoft.com/office/drawing/2014/main" id="{E4D49A53-399C-4179-9728-70B4683FB6CE}"/>
                </a:ext>
              </a:extLst>
            </p:cNvPr>
            <p:cNvSpPr/>
            <p:nvPr/>
          </p:nvSpPr>
          <p:spPr>
            <a:xfrm>
              <a:off x="3438383" y="342113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01" name="object 106">
              <a:extLst>
                <a:ext uri="{FF2B5EF4-FFF2-40B4-BE49-F238E27FC236}">
                  <a16:creationId xmlns:a16="http://schemas.microsoft.com/office/drawing/2014/main" id="{1B38F887-0E76-47ED-97A9-566312B22196}"/>
                </a:ext>
              </a:extLst>
            </p:cNvPr>
            <p:cNvSpPr/>
            <p:nvPr/>
          </p:nvSpPr>
          <p:spPr>
            <a:xfrm>
              <a:off x="3490271" y="342113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02" name="object 107">
              <a:extLst>
                <a:ext uri="{FF2B5EF4-FFF2-40B4-BE49-F238E27FC236}">
                  <a16:creationId xmlns:a16="http://schemas.microsoft.com/office/drawing/2014/main" id="{EA4EC3DA-406E-4D52-BEE7-043E33A43CA9}"/>
                </a:ext>
              </a:extLst>
            </p:cNvPr>
            <p:cNvSpPr/>
            <p:nvPr/>
          </p:nvSpPr>
          <p:spPr>
            <a:xfrm>
              <a:off x="3542159" y="342113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03" name="object 108">
              <a:extLst>
                <a:ext uri="{FF2B5EF4-FFF2-40B4-BE49-F238E27FC236}">
                  <a16:creationId xmlns:a16="http://schemas.microsoft.com/office/drawing/2014/main" id="{1C23A229-2E74-4BDD-9F02-95DE87DCD7B4}"/>
                </a:ext>
              </a:extLst>
            </p:cNvPr>
            <p:cNvSpPr/>
            <p:nvPr/>
          </p:nvSpPr>
          <p:spPr>
            <a:xfrm>
              <a:off x="3594046" y="342113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04" name="object 109">
              <a:extLst>
                <a:ext uri="{FF2B5EF4-FFF2-40B4-BE49-F238E27FC236}">
                  <a16:creationId xmlns:a16="http://schemas.microsoft.com/office/drawing/2014/main" id="{8ED6BD34-6298-4DE8-86D5-AA21BD31231D}"/>
                </a:ext>
              </a:extLst>
            </p:cNvPr>
            <p:cNvSpPr/>
            <p:nvPr/>
          </p:nvSpPr>
          <p:spPr>
            <a:xfrm>
              <a:off x="3645933" y="342113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05" name="object 110">
              <a:extLst>
                <a:ext uri="{FF2B5EF4-FFF2-40B4-BE49-F238E27FC236}">
                  <a16:creationId xmlns:a16="http://schemas.microsoft.com/office/drawing/2014/main" id="{DC37F8B0-5932-4864-B08F-D99E38EDC74B}"/>
                </a:ext>
              </a:extLst>
            </p:cNvPr>
            <p:cNvSpPr/>
            <p:nvPr/>
          </p:nvSpPr>
          <p:spPr>
            <a:xfrm>
              <a:off x="3697822" y="342113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06" name="object 111">
              <a:extLst>
                <a:ext uri="{FF2B5EF4-FFF2-40B4-BE49-F238E27FC236}">
                  <a16:creationId xmlns:a16="http://schemas.microsoft.com/office/drawing/2014/main" id="{739D324D-B2E2-4595-A505-C08947D6E490}"/>
                </a:ext>
              </a:extLst>
            </p:cNvPr>
            <p:cNvSpPr/>
            <p:nvPr/>
          </p:nvSpPr>
          <p:spPr>
            <a:xfrm>
              <a:off x="3749709" y="342113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07" name="object 112">
              <a:extLst>
                <a:ext uri="{FF2B5EF4-FFF2-40B4-BE49-F238E27FC236}">
                  <a16:creationId xmlns:a16="http://schemas.microsoft.com/office/drawing/2014/main" id="{11789880-3778-41DE-8548-AD7D8507948A}"/>
                </a:ext>
              </a:extLst>
            </p:cNvPr>
            <p:cNvSpPr/>
            <p:nvPr/>
          </p:nvSpPr>
          <p:spPr>
            <a:xfrm>
              <a:off x="3801596" y="342113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08" name="object 113">
              <a:extLst>
                <a:ext uri="{FF2B5EF4-FFF2-40B4-BE49-F238E27FC236}">
                  <a16:creationId xmlns:a16="http://schemas.microsoft.com/office/drawing/2014/main" id="{30B39F9C-FA38-435E-8936-76E006F03657}"/>
                </a:ext>
              </a:extLst>
            </p:cNvPr>
            <p:cNvSpPr/>
            <p:nvPr/>
          </p:nvSpPr>
          <p:spPr>
            <a:xfrm>
              <a:off x="3853484" y="342113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09" name="object 114">
              <a:extLst>
                <a:ext uri="{FF2B5EF4-FFF2-40B4-BE49-F238E27FC236}">
                  <a16:creationId xmlns:a16="http://schemas.microsoft.com/office/drawing/2014/main" id="{29B499B0-08D2-4386-A0F7-92B5DD50842D}"/>
                </a:ext>
              </a:extLst>
            </p:cNvPr>
            <p:cNvSpPr/>
            <p:nvPr/>
          </p:nvSpPr>
          <p:spPr>
            <a:xfrm>
              <a:off x="3905372" y="342113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10" name="object 115">
              <a:extLst>
                <a:ext uri="{FF2B5EF4-FFF2-40B4-BE49-F238E27FC236}">
                  <a16:creationId xmlns:a16="http://schemas.microsoft.com/office/drawing/2014/main" id="{595CD3E1-042E-4FDC-A76C-FA246BE3680E}"/>
                </a:ext>
              </a:extLst>
            </p:cNvPr>
            <p:cNvSpPr/>
            <p:nvPr/>
          </p:nvSpPr>
          <p:spPr>
            <a:xfrm>
              <a:off x="3957259" y="342113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11" name="object 116">
              <a:extLst>
                <a:ext uri="{FF2B5EF4-FFF2-40B4-BE49-F238E27FC236}">
                  <a16:creationId xmlns:a16="http://schemas.microsoft.com/office/drawing/2014/main" id="{24DDF3C1-401C-445C-B8D7-616330AD0FE1}"/>
                </a:ext>
              </a:extLst>
            </p:cNvPr>
            <p:cNvSpPr/>
            <p:nvPr/>
          </p:nvSpPr>
          <p:spPr>
            <a:xfrm>
              <a:off x="4009145" y="342113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1547" y="20167"/>
                  </a:lnTo>
                  <a:lnTo>
                    <a:pt x="20180" y="1066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12" name="object 117">
              <a:extLst>
                <a:ext uri="{FF2B5EF4-FFF2-40B4-BE49-F238E27FC236}">
                  <a16:creationId xmlns:a16="http://schemas.microsoft.com/office/drawing/2014/main" id="{19384F21-6608-4D61-A818-9BEE5CB7393D}"/>
                </a:ext>
              </a:extLst>
            </p:cNvPr>
            <p:cNvSpPr/>
            <p:nvPr/>
          </p:nvSpPr>
          <p:spPr>
            <a:xfrm>
              <a:off x="3386495" y="390037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3129"/>
                  </a:lnTo>
                  <a:lnTo>
                    <a:pt x="9412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13" name="object 118">
              <a:extLst>
                <a:ext uri="{FF2B5EF4-FFF2-40B4-BE49-F238E27FC236}">
                  <a16:creationId xmlns:a16="http://schemas.microsoft.com/office/drawing/2014/main" id="{93F3742B-03D9-468E-9768-E164A0CA555D}"/>
                </a:ext>
              </a:extLst>
            </p:cNvPr>
            <p:cNvSpPr/>
            <p:nvPr/>
          </p:nvSpPr>
          <p:spPr>
            <a:xfrm>
              <a:off x="3438383" y="390037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14" name="object 119">
              <a:extLst>
                <a:ext uri="{FF2B5EF4-FFF2-40B4-BE49-F238E27FC236}">
                  <a16:creationId xmlns:a16="http://schemas.microsoft.com/office/drawing/2014/main" id="{50ACFB9C-383E-4BF3-9644-0A6B173DFE16}"/>
                </a:ext>
              </a:extLst>
            </p:cNvPr>
            <p:cNvSpPr/>
            <p:nvPr/>
          </p:nvSpPr>
          <p:spPr>
            <a:xfrm>
              <a:off x="3490271" y="390037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15" name="object 120">
              <a:extLst>
                <a:ext uri="{FF2B5EF4-FFF2-40B4-BE49-F238E27FC236}">
                  <a16:creationId xmlns:a16="http://schemas.microsoft.com/office/drawing/2014/main" id="{7B64CE68-C0EA-4B0D-B94E-12D2AEBEA787}"/>
                </a:ext>
              </a:extLst>
            </p:cNvPr>
            <p:cNvSpPr/>
            <p:nvPr/>
          </p:nvSpPr>
          <p:spPr>
            <a:xfrm>
              <a:off x="3542159" y="390037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16" name="object 121">
              <a:extLst>
                <a:ext uri="{FF2B5EF4-FFF2-40B4-BE49-F238E27FC236}">
                  <a16:creationId xmlns:a16="http://schemas.microsoft.com/office/drawing/2014/main" id="{93DAB89F-1E79-44E3-BBB4-A1BD6B57E2FF}"/>
                </a:ext>
              </a:extLst>
            </p:cNvPr>
            <p:cNvSpPr/>
            <p:nvPr/>
          </p:nvSpPr>
          <p:spPr>
            <a:xfrm>
              <a:off x="3594046" y="390037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17" name="object 122">
              <a:extLst>
                <a:ext uri="{FF2B5EF4-FFF2-40B4-BE49-F238E27FC236}">
                  <a16:creationId xmlns:a16="http://schemas.microsoft.com/office/drawing/2014/main" id="{AA1DFBDD-E1EE-42A4-9B0C-DE9E0AEA5F13}"/>
                </a:ext>
              </a:extLst>
            </p:cNvPr>
            <p:cNvSpPr/>
            <p:nvPr/>
          </p:nvSpPr>
          <p:spPr>
            <a:xfrm>
              <a:off x="3645933" y="390037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18" name="object 123">
              <a:extLst>
                <a:ext uri="{FF2B5EF4-FFF2-40B4-BE49-F238E27FC236}">
                  <a16:creationId xmlns:a16="http://schemas.microsoft.com/office/drawing/2014/main" id="{2E7A36F2-FEA3-40E1-9DA9-92B344C2B788}"/>
                </a:ext>
              </a:extLst>
            </p:cNvPr>
            <p:cNvSpPr/>
            <p:nvPr/>
          </p:nvSpPr>
          <p:spPr>
            <a:xfrm>
              <a:off x="3697822" y="390037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19" name="object 124">
              <a:extLst>
                <a:ext uri="{FF2B5EF4-FFF2-40B4-BE49-F238E27FC236}">
                  <a16:creationId xmlns:a16="http://schemas.microsoft.com/office/drawing/2014/main" id="{09D5FC01-EDE8-463A-8C11-3FB29815B730}"/>
                </a:ext>
              </a:extLst>
            </p:cNvPr>
            <p:cNvSpPr/>
            <p:nvPr/>
          </p:nvSpPr>
          <p:spPr>
            <a:xfrm>
              <a:off x="3749709" y="390037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20" name="object 125">
              <a:extLst>
                <a:ext uri="{FF2B5EF4-FFF2-40B4-BE49-F238E27FC236}">
                  <a16:creationId xmlns:a16="http://schemas.microsoft.com/office/drawing/2014/main" id="{B607136B-CB0D-477C-AF28-6A5F601B2CE2}"/>
                </a:ext>
              </a:extLst>
            </p:cNvPr>
            <p:cNvSpPr/>
            <p:nvPr/>
          </p:nvSpPr>
          <p:spPr>
            <a:xfrm>
              <a:off x="3801596" y="390037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21" name="object 126">
              <a:extLst>
                <a:ext uri="{FF2B5EF4-FFF2-40B4-BE49-F238E27FC236}">
                  <a16:creationId xmlns:a16="http://schemas.microsoft.com/office/drawing/2014/main" id="{73A43186-2E96-47F8-B32C-CB0431B42946}"/>
                </a:ext>
              </a:extLst>
            </p:cNvPr>
            <p:cNvSpPr/>
            <p:nvPr/>
          </p:nvSpPr>
          <p:spPr>
            <a:xfrm>
              <a:off x="3853484" y="390037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22" name="object 127">
              <a:extLst>
                <a:ext uri="{FF2B5EF4-FFF2-40B4-BE49-F238E27FC236}">
                  <a16:creationId xmlns:a16="http://schemas.microsoft.com/office/drawing/2014/main" id="{CF255FF4-FAC1-4751-8E69-BAA834103CD8}"/>
                </a:ext>
              </a:extLst>
            </p:cNvPr>
            <p:cNvSpPr/>
            <p:nvPr/>
          </p:nvSpPr>
          <p:spPr>
            <a:xfrm>
              <a:off x="3905372" y="390037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23" name="object 128">
              <a:extLst>
                <a:ext uri="{FF2B5EF4-FFF2-40B4-BE49-F238E27FC236}">
                  <a16:creationId xmlns:a16="http://schemas.microsoft.com/office/drawing/2014/main" id="{DFAE504B-42D0-4864-93E3-62F4F372BC8F}"/>
                </a:ext>
              </a:extLst>
            </p:cNvPr>
            <p:cNvSpPr/>
            <p:nvPr/>
          </p:nvSpPr>
          <p:spPr>
            <a:xfrm>
              <a:off x="3957259" y="390037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0765" y="20167"/>
                  </a:lnTo>
                  <a:lnTo>
                    <a:pt x="20180" y="13127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24" name="object 129">
              <a:extLst>
                <a:ext uri="{FF2B5EF4-FFF2-40B4-BE49-F238E27FC236}">
                  <a16:creationId xmlns:a16="http://schemas.microsoft.com/office/drawing/2014/main" id="{F9917212-3023-4178-AE6B-1CC3A883E2D0}"/>
                </a:ext>
              </a:extLst>
            </p:cNvPr>
            <p:cNvSpPr/>
            <p:nvPr/>
          </p:nvSpPr>
          <p:spPr>
            <a:xfrm>
              <a:off x="3440188" y="437960"/>
              <a:ext cx="18415" cy="13970"/>
            </a:xfrm>
            <a:custGeom>
              <a:avLst/>
              <a:gdLst/>
              <a:ahLst/>
              <a:cxnLst/>
              <a:rect l="l" t="t" r="r" b="b"/>
              <a:pathLst>
                <a:path w="18414" h="13970">
                  <a:moveTo>
                    <a:pt x="13855" y="0"/>
                  </a:moveTo>
                  <a:lnTo>
                    <a:pt x="2717" y="0"/>
                  </a:lnTo>
                  <a:lnTo>
                    <a:pt x="0" y="2709"/>
                  </a:lnTo>
                  <a:lnTo>
                    <a:pt x="18376" y="13873"/>
                  </a:lnTo>
                  <a:lnTo>
                    <a:pt x="18376" y="4508"/>
                  </a:lnTo>
                  <a:lnTo>
                    <a:pt x="1385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25" name="object 130">
              <a:extLst>
                <a:ext uri="{FF2B5EF4-FFF2-40B4-BE49-F238E27FC236}">
                  <a16:creationId xmlns:a16="http://schemas.microsoft.com/office/drawing/2014/main" id="{7E255E4C-ECFD-4AA3-A558-704B8E3E6AFF}"/>
                </a:ext>
              </a:extLst>
            </p:cNvPr>
            <p:cNvSpPr/>
            <p:nvPr/>
          </p:nvSpPr>
          <p:spPr>
            <a:xfrm>
              <a:off x="3490271" y="437960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26" name="object 131">
              <a:extLst>
                <a:ext uri="{FF2B5EF4-FFF2-40B4-BE49-F238E27FC236}">
                  <a16:creationId xmlns:a16="http://schemas.microsoft.com/office/drawing/2014/main" id="{76338D80-3915-4A22-8A8B-2984DD80082F}"/>
                </a:ext>
              </a:extLst>
            </p:cNvPr>
            <p:cNvSpPr/>
            <p:nvPr/>
          </p:nvSpPr>
          <p:spPr>
            <a:xfrm>
              <a:off x="3542159" y="437960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27" name="object 132">
              <a:extLst>
                <a:ext uri="{FF2B5EF4-FFF2-40B4-BE49-F238E27FC236}">
                  <a16:creationId xmlns:a16="http://schemas.microsoft.com/office/drawing/2014/main" id="{704F7DA7-D04D-4BFE-BCD8-2E2E77D112EA}"/>
                </a:ext>
              </a:extLst>
            </p:cNvPr>
            <p:cNvSpPr/>
            <p:nvPr/>
          </p:nvSpPr>
          <p:spPr>
            <a:xfrm>
              <a:off x="3594046" y="437960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28" name="object 133">
              <a:extLst>
                <a:ext uri="{FF2B5EF4-FFF2-40B4-BE49-F238E27FC236}">
                  <a16:creationId xmlns:a16="http://schemas.microsoft.com/office/drawing/2014/main" id="{9B3B3CE0-668A-4214-9EE7-5315594F0D27}"/>
                </a:ext>
              </a:extLst>
            </p:cNvPr>
            <p:cNvSpPr/>
            <p:nvPr/>
          </p:nvSpPr>
          <p:spPr>
            <a:xfrm>
              <a:off x="3645933" y="437960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29" name="object 134">
              <a:extLst>
                <a:ext uri="{FF2B5EF4-FFF2-40B4-BE49-F238E27FC236}">
                  <a16:creationId xmlns:a16="http://schemas.microsoft.com/office/drawing/2014/main" id="{A12CA01D-D087-405C-8FDE-A16FA12371B2}"/>
                </a:ext>
              </a:extLst>
            </p:cNvPr>
            <p:cNvSpPr/>
            <p:nvPr/>
          </p:nvSpPr>
          <p:spPr>
            <a:xfrm>
              <a:off x="3697822" y="437960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30" name="object 135">
              <a:extLst>
                <a:ext uri="{FF2B5EF4-FFF2-40B4-BE49-F238E27FC236}">
                  <a16:creationId xmlns:a16="http://schemas.microsoft.com/office/drawing/2014/main" id="{EE883BAC-0A6D-494F-9D43-1DD93FE894C0}"/>
                </a:ext>
              </a:extLst>
            </p:cNvPr>
            <p:cNvSpPr/>
            <p:nvPr/>
          </p:nvSpPr>
          <p:spPr>
            <a:xfrm>
              <a:off x="3749709" y="437960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31" name="object 136">
              <a:extLst>
                <a:ext uri="{FF2B5EF4-FFF2-40B4-BE49-F238E27FC236}">
                  <a16:creationId xmlns:a16="http://schemas.microsoft.com/office/drawing/2014/main" id="{85FEC696-065F-439B-9057-DFCD234276BC}"/>
                </a:ext>
              </a:extLst>
            </p:cNvPr>
            <p:cNvSpPr/>
            <p:nvPr/>
          </p:nvSpPr>
          <p:spPr>
            <a:xfrm>
              <a:off x="3801596" y="437960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32" name="object 137">
              <a:extLst>
                <a:ext uri="{FF2B5EF4-FFF2-40B4-BE49-F238E27FC236}">
                  <a16:creationId xmlns:a16="http://schemas.microsoft.com/office/drawing/2014/main" id="{D8A44B9D-82C0-4FED-85FD-E0A6FE326297}"/>
                </a:ext>
              </a:extLst>
            </p:cNvPr>
            <p:cNvSpPr/>
            <p:nvPr/>
          </p:nvSpPr>
          <p:spPr>
            <a:xfrm>
              <a:off x="3853484" y="437960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33" name="object 138">
              <a:extLst>
                <a:ext uri="{FF2B5EF4-FFF2-40B4-BE49-F238E27FC236}">
                  <a16:creationId xmlns:a16="http://schemas.microsoft.com/office/drawing/2014/main" id="{724C10FC-E352-474D-A645-F6C35CE53F85}"/>
                </a:ext>
              </a:extLst>
            </p:cNvPr>
            <p:cNvSpPr/>
            <p:nvPr/>
          </p:nvSpPr>
          <p:spPr>
            <a:xfrm>
              <a:off x="3905372" y="437960"/>
              <a:ext cx="18415" cy="13970"/>
            </a:xfrm>
            <a:custGeom>
              <a:avLst/>
              <a:gdLst/>
              <a:ahLst/>
              <a:cxnLst/>
              <a:rect l="l" t="t" r="r" b="b"/>
              <a:pathLst>
                <a:path w="18414" h="1397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3871"/>
                  </a:lnTo>
                  <a:lnTo>
                    <a:pt x="18375" y="27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34" name="object 139">
              <a:extLst>
                <a:ext uri="{FF2B5EF4-FFF2-40B4-BE49-F238E27FC236}">
                  <a16:creationId xmlns:a16="http://schemas.microsoft.com/office/drawing/2014/main" id="{711889C6-D3FC-43F8-A0FF-B0D3635D4DC4}"/>
                </a:ext>
              </a:extLst>
            </p:cNvPr>
            <p:cNvSpPr/>
            <p:nvPr/>
          </p:nvSpPr>
          <p:spPr>
            <a:xfrm>
              <a:off x="3544416" y="485885"/>
              <a:ext cx="18415" cy="6985"/>
            </a:xfrm>
            <a:custGeom>
              <a:avLst/>
              <a:gdLst/>
              <a:ahLst/>
              <a:cxnLst/>
              <a:rect l="l" t="t" r="r" b="b"/>
              <a:pathLst>
                <a:path w="18414" h="6984">
                  <a:moveTo>
                    <a:pt x="13402" y="0"/>
                  </a:moveTo>
                  <a:lnTo>
                    <a:pt x="2264" y="0"/>
                  </a:lnTo>
                  <a:lnTo>
                    <a:pt x="0" y="2257"/>
                  </a:lnTo>
                  <a:lnTo>
                    <a:pt x="17923" y="6866"/>
                  </a:lnTo>
                  <a:lnTo>
                    <a:pt x="17923" y="4508"/>
                  </a:lnTo>
                  <a:lnTo>
                    <a:pt x="1340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35" name="object 140">
              <a:extLst>
                <a:ext uri="{FF2B5EF4-FFF2-40B4-BE49-F238E27FC236}">
                  <a16:creationId xmlns:a16="http://schemas.microsoft.com/office/drawing/2014/main" id="{E1370B90-5752-457F-A054-B728DA4067A0}"/>
                </a:ext>
              </a:extLst>
            </p:cNvPr>
            <p:cNvSpPr/>
            <p:nvPr/>
          </p:nvSpPr>
          <p:spPr>
            <a:xfrm>
              <a:off x="3594046" y="485885"/>
              <a:ext cx="20320" cy="17780"/>
            </a:xfrm>
            <a:custGeom>
              <a:avLst/>
              <a:gdLst/>
              <a:ahLst/>
              <a:cxnLst/>
              <a:rect l="l" t="t" r="r" b="b"/>
              <a:pathLst>
                <a:path w="20320" h="1777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4388"/>
                  </a:lnTo>
                  <a:lnTo>
                    <a:pt x="18606" y="17228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36" name="object 141">
              <a:extLst>
                <a:ext uri="{FF2B5EF4-FFF2-40B4-BE49-F238E27FC236}">
                  <a16:creationId xmlns:a16="http://schemas.microsoft.com/office/drawing/2014/main" id="{7ECD3D2F-A171-4386-BA92-A4038AF853B2}"/>
                </a:ext>
              </a:extLst>
            </p:cNvPr>
            <p:cNvSpPr/>
            <p:nvPr/>
          </p:nvSpPr>
          <p:spPr>
            <a:xfrm>
              <a:off x="3645933" y="485885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37" name="object 142">
              <a:extLst>
                <a:ext uri="{FF2B5EF4-FFF2-40B4-BE49-F238E27FC236}">
                  <a16:creationId xmlns:a16="http://schemas.microsoft.com/office/drawing/2014/main" id="{60A6F0CE-EA81-4BE5-B7AA-D764E75811DC}"/>
                </a:ext>
              </a:extLst>
            </p:cNvPr>
            <p:cNvSpPr/>
            <p:nvPr/>
          </p:nvSpPr>
          <p:spPr>
            <a:xfrm>
              <a:off x="3697822" y="485885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38" name="object 143">
              <a:extLst>
                <a:ext uri="{FF2B5EF4-FFF2-40B4-BE49-F238E27FC236}">
                  <a16:creationId xmlns:a16="http://schemas.microsoft.com/office/drawing/2014/main" id="{A2A954CD-73BC-4F95-BADE-D8D2BBB7489D}"/>
                </a:ext>
              </a:extLst>
            </p:cNvPr>
            <p:cNvSpPr/>
            <p:nvPr/>
          </p:nvSpPr>
          <p:spPr>
            <a:xfrm>
              <a:off x="3749709" y="485885"/>
              <a:ext cx="20320" cy="17780"/>
            </a:xfrm>
            <a:custGeom>
              <a:avLst/>
              <a:gdLst/>
              <a:ahLst/>
              <a:cxnLst/>
              <a:rect l="l" t="t" r="r" b="b"/>
              <a:pathLst>
                <a:path w="20320" h="1777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1574" y="17228"/>
                  </a:lnTo>
                  <a:lnTo>
                    <a:pt x="20180" y="1438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39" name="object 144">
              <a:extLst>
                <a:ext uri="{FF2B5EF4-FFF2-40B4-BE49-F238E27FC236}">
                  <a16:creationId xmlns:a16="http://schemas.microsoft.com/office/drawing/2014/main" id="{4628D24E-E560-431F-97DC-0C12A46B7A9E}"/>
                </a:ext>
              </a:extLst>
            </p:cNvPr>
            <p:cNvSpPr/>
            <p:nvPr/>
          </p:nvSpPr>
          <p:spPr>
            <a:xfrm>
              <a:off x="3801596" y="485885"/>
              <a:ext cx="18415" cy="6985"/>
            </a:xfrm>
            <a:custGeom>
              <a:avLst/>
              <a:gdLst/>
              <a:ahLst/>
              <a:cxnLst/>
              <a:rect l="l" t="t" r="r" b="b"/>
              <a:pathLst>
                <a:path w="18414" h="6984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6866"/>
                  </a:lnTo>
                  <a:lnTo>
                    <a:pt x="17923" y="225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512022" y="39372592"/>
            <a:ext cx="7056067" cy="2261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7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A9C48-A3A8-494F-B649-06321B792ADF}" type="datetimeFigureOut">
              <a:rPr lang="fr-FR" smtClean="0"/>
              <a:pPr/>
              <a:t>16/10/2025</a:t>
            </a:fld>
            <a:endParaRPr lang="fr-FR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7C4C5575-C171-4F37-8615-1131656029E9}"/>
              </a:ext>
            </a:extLst>
          </p:cNvPr>
          <p:cNvSpPr txBox="1">
            <a:spLocks/>
          </p:cNvSpPr>
          <p:nvPr userDrawn="1"/>
        </p:nvSpPr>
        <p:spPr>
          <a:xfrm>
            <a:off x="1512022" y="39372592"/>
            <a:ext cx="7056067" cy="2261662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DEA9C48-A3A8-494F-B649-06321B792ADF}" type="datetimeFigureOut">
              <a:rPr lang="fr-FR" sz="7154" smtClean="0"/>
              <a:pPr/>
              <a:t>16/10/2025</a:t>
            </a:fld>
            <a:endParaRPr lang="fr-FR" sz="7154"/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id="{ED574FBA-F7B7-410B-81C3-FECA7F34073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38186715"/>
            <a:ext cx="30240288" cy="42932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vert="horz" wrap="square" lIns="286150" tIns="286150" rIns="286150" bIns="28615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36341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4372" b="0" i="0" u="none" strike="noStrike" cap="none" normalizeH="0" baseline="0" dirty="0">
              <a:ln>
                <a:noFill/>
              </a:ln>
              <a:effectLst/>
              <a:latin typeface="Arial"/>
              <a:ea typeface="ＭＳ Ｐゴシック" pitchFamily="-112" charset="-128"/>
              <a:cs typeface="Arial"/>
            </a:endParaRPr>
          </a:p>
        </p:txBody>
      </p:sp>
      <p:grpSp>
        <p:nvGrpSpPr>
          <p:cNvPr id="17" name="Groupe 156">
            <a:extLst>
              <a:ext uri="{FF2B5EF4-FFF2-40B4-BE49-F238E27FC236}">
                <a16:creationId xmlns:a16="http://schemas.microsoft.com/office/drawing/2014/main" id="{573F72C2-A4DC-45E7-9A95-7FA0DCD632CE}"/>
              </a:ext>
            </a:extLst>
          </p:cNvPr>
          <p:cNvGrpSpPr/>
          <p:nvPr userDrawn="1"/>
        </p:nvGrpSpPr>
        <p:grpSpPr>
          <a:xfrm rot="16200000">
            <a:off x="-738516" y="39423553"/>
            <a:ext cx="3289982" cy="1832211"/>
            <a:chOff x="3230833" y="6645"/>
            <a:chExt cx="902409" cy="499560"/>
          </a:xfrm>
        </p:grpSpPr>
        <p:sp>
          <p:nvSpPr>
            <p:cNvPr id="18" name="object 23">
              <a:extLst>
                <a:ext uri="{FF2B5EF4-FFF2-40B4-BE49-F238E27FC236}">
                  <a16:creationId xmlns:a16="http://schemas.microsoft.com/office/drawing/2014/main" id="{7415DBE8-F3D0-4152-88A0-D8E9E1442F65}"/>
                </a:ext>
              </a:extLst>
            </p:cNvPr>
            <p:cNvSpPr/>
            <p:nvPr/>
          </p:nvSpPr>
          <p:spPr>
            <a:xfrm>
              <a:off x="3230833" y="6645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19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9" name="object 24">
              <a:extLst>
                <a:ext uri="{FF2B5EF4-FFF2-40B4-BE49-F238E27FC236}">
                  <a16:creationId xmlns:a16="http://schemas.microsoft.com/office/drawing/2014/main" id="{BD5CBDA1-5F82-481A-A218-AC09E6F90079}"/>
                </a:ext>
              </a:extLst>
            </p:cNvPr>
            <p:cNvSpPr/>
            <p:nvPr/>
          </p:nvSpPr>
          <p:spPr>
            <a:xfrm>
              <a:off x="3282721" y="6645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20" name="object 25">
              <a:extLst>
                <a:ext uri="{FF2B5EF4-FFF2-40B4-BE49-F238E27FC236}">
                  <a16:creationId xmlns:a16="http://schemas.microsoft.com/office/drawing/2014/main" id="{C9DEE5D4-3ADF-4392-82C7-2D3FB5D3AC30}"/>
                </a:ext>
              </a:extLst>
            </p:cNvPr>
            <p:cNvSpPr/>
            <p:nvPr/>
          </p:nvSpPr>
          <p:spPr>
            <a:xfrm>
              <a:off x="3334608" y="6645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21" name="object 26">
              <a:extLst>
                <a:ext uri="{FF2B5EF4-FFF2-40B4-BE49-F238E27FC236}">
                  <a16:creationId xmlns:a16="http://schemas.microsoft.com/office/drawing/2014/main" id="{D476A212-ED83-496E-8C04-BD335186E3EC}"/>
                </a:ext>
              </a:extLst>
            </p:cNvPr>
            <p:cNvSpPr/>
            <p:nvPr/>
          </p:nvSpPr>
          <p:spPr>
            <a:xfrm>
              <a:off x="3386495" y="6645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22" name="object 27">
              <a:extLst>
                <a:ext uri="{FF2B5EF4-FFF2-40B4-BE49-F238E27FC236}">
                  <a16:creationId xmlns:a16="http://schemas.microsoft.com/office/drawing/2014/main" id="{A548CFC9-CE82-4395-973F-5CC1D25651C6}"/>
                </a:ext>
              </a:extLst>
            </p:cNvPr>
            <p:cNvSpPr/>
            <p:nvPr/>
          </p:nvSpPr>
          <p:spPr>
            <a:xfrm>
              <a:off x="3438383" y="6645"/>
              <a:ext cx="6350" cy="19685"/>
            </a:xfrm>
            <a:custGeom>
              <a:avLst/>
              <a:gdLst/>
              <a:ahLst/>
              <a:cxnLst/>
              <a:rect l="l" t="t" r="r" b="b"/>
              <a:pathLst>
                <a:path w="6350" h="19684">
                  <a:moveTo>
                    <a:pt x="5740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3639" y="19288"/>
                  </a:lnTo>
                  <a:lnTo>
                    <a:pt x="3963" y="14412"/>
                  </a:lnTo>
                  <a:lnTo>
                    <a:pt x="5143" y="3810"/>
                  </a:lnTo>
                  <a:lnTo>
                    <a:pt x="57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23" name="object 28">
              <a:extLst>
                <a:ext uri="{FF2B5EF4-FFF2-40B4-BE49-F238E27FC236}">
                  <a16:creationId xmlns:a16="http://schemas.microsoft.com/office/drawing/2014/main" id="{67AF3143-52E4-4721-B4FA-A7035B09569D}"/>
                </a:ext>
              </a:extLst>
            </p:cNvPr>
            <p:cNvSpPr/>
            <p:nvPr/>
          </p:nvSpPr>
          <p:spPr>
            <a:xfrm>
              <a:off x="3919823" y="6645"/>
              <a:ext cx="6350" cy="19685"/>
            </a:xfrm>
            <a:custGeom>
              <a:avLst/>
              <a:gdLst/>
              <a:ahLst/>
              <a:cxnLst/>
              <a:rect l="l" t="t" r="r" b="b"/>
              <a:pathLst>
                <a:path w="6350" h="19684">
                  <a:moveTo>
                    <a:pt x="1207" y="0"/>
                  </a:moveTo>
                  <a:lnTo>
                    <a:pt x="0" y="0"/>
                  </a:lnTo>
                  <a:lnTo>
                    <a:pt x="611" y="3923"/>
                  </a:lnTo>
                  <a:lnTo>
                    <a:pt x="1789" y="14559"/>
                  </a:lnTo>
                  <a:lnTo>
                    <a:pt x="2101" y="19276"/>
                  </a:lnTo>
                  <a:lnTo>
                    <a:pt x="5728" y="15659"/>
                  </a:lnTo>
                  <a:lnTo>
                    <a:pt x="5728" y="4508"/>
                  </a:lnTo>
                  <a:lnTo>
                    <a:pt x="120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24" name="object 29">
              <a:extLst>
                <a:ext uri="{FF2B5EF4-FFF2-40B4-BE49-F238E27FC236}">
                  <a16:creationId xmlns:a16="http://schemas.microsoft.com/office/drawing/2014/main" id="{5FDA47D1-51BE-47BD-B94B-4AF11DC2E3AF}"/>
                </a:ext>
              </a:extLst>
            </p:cNvPr>
            <p:cNvSpPr/>
            <p:nvPr/>
          </p:nvSpPr>
          <p:spPr>
            <a:xfrm>
              <a:off x="3957259" y="6645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25" name="object 30">
              <a:extLst>
                <a:ext uri="{FF2B5EF4-FFF2-40B4-BE49-F238E27FC236}">
                  <a16:creationId xmlns:a16="http://schemas.microsoft.com/office/drawing/2014/main" id="{38AC4752-6F19-47C9-8136-39EF613F7B8D}"/>
                </a:ext>
              </a:extLst>
            </p:cNvPr>
            <p:cNvSpPr/>
            <p:nvPr/>
          </p:nvSpPr>
          <p:spPr>
            <a:xfrm>
              <a:off x="4009145" y="6645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26" name="object 31">
              <a:extLst>
                <a:ext uri="{FF2B5EF4-FFF2-40B4-BE49-F238E27FC236}">
                  <a16:creationId xmlns:a16="http://schemas.microsoft.com/office/drawing/2014/main" id="{6ED9297B-9B99-4C05-8E52-6B2C62C7B0AE}"/>
                </a:ext>
              </a:extLst>
            </p:cNvPr>
            <p:cNvSpPr/>
            <p:nvPr/>
          </p:nvSpPr>
          <p:spPr>
            <a:xfrm>
              <a:off x="4061034" y="6645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27" name="object 32">
              <a:extLst>
                <a:ext uri="{FF2B5EF4-FFF2-40B4-BE49-F238E27FC236}">
                  <a16:creationId xmlns:a16="http://schemas.microsoft.com/office/drawing/2014/main" id="{49D4C3D2-3AB7-4110-9E95-0FD75BBAF9DB}"/>
                </a:ext>
              </a:extLst>
            </p:cNvPr>
            <p:cNvSpPr/>
            <p:nvPr/>
          </p:nvSpPr>
          <p:spPr>
            <a:xfrm>
              <a:off x="4112922" y="6645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28" name="object 33">
              <a:extLst>
                <a:ext uri="{FF2B5EF4-FFF2-40B4-BE49-F238E27FC236}">
                  <a16:creationId xmlns:a16="http://schemas.microsoft.com/office/drawing/2014/main" id="{532DB9BD-CB24-48EF-BD7D-DEFC773D55B2}"/>
                </a:ext>
              </a:extLst>
            </p:cNvPr>
            <p:cNvSpPr/>
            <p:nvPr/>
          </p:nvSpPr>
          <p:spPr>
            <a:xfrm>
              <a:off x="3230833" y="54569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19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29" name="object 34">
              <a:extLst>
                <a:ext uri="{FF2B5EF4-FFF2-40B4-BE49-F238E27FC236}">
                  <a16:creationId xmlns:a16="http://schemas.microsoft.com/office/drawing/2014/main" id="{15DC196E-B347-498E-840F-DD7407FBC213}"/>
                </a:ext>
              </a:extLst>
            </p:cNvPr>
            <p:cNvSpPr/>
            <p:nvPr/>
          </p:nvSpPr>
          <p:spPr>
            <a:xfrm>
              <a:off x="3282721" y="54569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30" name="object 35">
              <a:extLst>
                <a:ext uri="{FF2B5EF4-FFF2-40B4-BE49-F238E27FC236}">
                  <a16:creationId xmlns:a16="http://schemas.microsoft.com/office/drawing/2014/main" id="{77E77917-2763-41E7-A002-6FEF6138A0DE}"/>
                </a:ext>
              </a:extLst>
            </p:cNvPr>
            <p:cNvSpPr/>
            <p:nvPr/>
          </p:nvSpPr>
          <p:spPr>
            <a:xfrm>
              <a:off x="3334608" y="54569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31" name="object 36">
              <a:extLst>
                <a:ext uri="{FF2B5EF4-FFF2-40B4-BE49-F238E27FC236}">
                  <a16:creationId xmlns:a16="http://schemas.microsoft.com/office/drawing/2014/main" id="{68E317E6-3B53-4182-8EF8-ADBF0DAEED2F}"/>
                </a:ext>
              </a:extLst>
            </p:cNvPr>
            <p:cNvSpPr/>
            <p:nvPr/>
          </p:nvSpPr>
          <p:spPr>
            <a:xfrm>
              <a:off x="3386495" y="54569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32" name="object 37">
              <a:extLst>
                <a:ext uri="{FF2B5EF4-FFF2-40B4-BE49-F238E27FC236}">
                  <a16:creationId xmlns:a16="http://schemas.microsoft.com/office/drawing/2014/main" id="{A03B7976-E862-497A-9C4C-35D71834C95F}"/>
                </a:ext>
              </a:extLst>
            </p:cNvPr>
            <p:cNvSpPr/>
            <p:nvPr/>
          </p:nvSpPr>
          <p:spPr>
            <a:xfrm>
              <a:off x="3438383" y="54849"/>
              <a:ext cx="6350" cy="20320"/>
            </a:xfrm>
            <a:custGeom>
              <a:avLst/>
              <a:gdLst/>
              <a:ahLst/>
              <a:cxnLst/>
              <a:rect l="l" t="t" r="r" b="b"/>
              <a:pathLst>
                <a:path w="6350" h="20319">
                  <a:moveTo>
                    <a:pt x="4239" y="0"/>
                  </a:moveTo>
                  <a:lnTo>
                    <a:pt x="0" y="4228"/>
                  </a:lnTo>
                  <a:lnTo>
                    <a:pt x="0" y="15378"/>
                  </a:lnTo>
                  <a:lnTo>
                    <a:pt x="4521" y="19887"/>
                  </a:lnTo>
                  <a:lnTo>
                    <a:pt x="6244" y="19887"/>
                  </a:lnTo>
                  <a:lnTo>
                    <a:pt x="423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33" name="object 38">
              <a:extLst>
                <a:ext uri="{FF2B5EF4-FFF2-40B4-BE49-F238E27FC236}">
                  <a16:creationId xmlns:a16="http://schemas.microsoft.com/office/drawing/2014/main" id="{463D731B-C572-4D89-B0C3-ED6335277C8E}"/>
                </a:ext>
              </a:extLst>
            </p:cNvPr>
            <p:cNvSpPr/>
            <p:nvPr/>
          </p:nvSpPr>
          <p:spPr>
            <a:xfrm>
              <a:off x="3919325" y="54866"/>
              <a:ext cx="6350" cy="20320"/>
            </a:xfrm>
            <a:custGeom>
              <a:avLst/>
              <a:gdLst/>
              <a:ahLst/>
              <a:cxnLst/>
              <a:rect l="l" t="t" r="r" b="b"/>
              <a:pathLst>
                <a:path w="6350" h="20319">
                  <a:moveTo>
                    <a:pt x="2003" y="0"/>
                  </a:moveTo>
                  <a:lnTo>
                    <a:pt x="0" y="19870"/>
                  </a:lnTo>
                  <a:lnTo>
                    <a:pt x="1704" y="19870"/>
                  </a:lnTo>
                  <a:lnTo>
                    <a:pt x="6226" y="15361"/>
                  </a:lnTo>
                  <a:lnTo>
                    <a:pt x="6226" y="4211"/>
                  </a:lnTo>
                  <a:lnTo>
                    <a:pt x="200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34" name="object 39">
              <a:extLst>
                <a:ext uri="{FF2B5EF4-FFF2-40B4-BE49-F238E27FC236}">
                  <a16:creationId xmlns:a16="http://schemas.microsoft.com/office/drawing/2014/main" id="{050B3745-FD83-4D07-85FD-2BCE3021804A}"/>
                </a:ext>
              </a:extLst>
            </p:cNvPr>
            <p:cNvSpPr/>
            <p:nvPr/>
          </p:nvSpPr>
          <p:spPr>
            <a:xfrm>
              <a:off x="3957259" y="54569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35" name="object 40">
              <a:extLst>
                <a:ext uri="{FF2B5EF4-FFF2-40B4-BE49-F238E27FC236}">
                  <a16:creationId xmlns:a16="http://schemas.microsoft.com/office/drawing/2014/main" id="{F91825B3-D016-4393-B6B3-9262567E10A5}"/>
                </a:ext>
              </a:extLst>
            </p:cNvPr>
            <p:cNvSpPr/>
            <p:nvPr/>
          </p:nvSpPr>
          <p:spPr>
            <a:xfrm>
              <a:off x="4009145" y="54569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36" name="object 41">
              <a:extLst>
                <a:ext uri="{FF2B5EF4-FFF2-40B4-BE49-F238E27FC236}">
                  <a16:creationId xmlns:a16="http://schemas.microsoft.com/office/drawing/2014/main" id="{7B2489D0-D67C-4CFC-B4A9-DAE8BF90907F}"/>
                </a:ext>
              </a:extLst>
            </p:cNvPr>
            <p:cNvSpPr/>
            <p:nvPr/>
          </p:nvSpPr>
          <p:spPr>
            <a:xfrm>
              <a:off x="4061034" y="54569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37" name="object 42">
              <a:extLst>
                <a:ext uri="{FF2B5EF4-FFF2-40B4-BE49-F238E27FC236}">
                  <a16:creationId xmlns:a16="http://schemas.microsoft.com/office/drawing/2014/main" id="{856ED1DD-ADB9-4CFD-9398-2C0D03E24D35}"/>
                </a:ext>
              </a:extLst>
            </p:cNvPr>
            <p:cNvSpPr/>
            <p:nvPr/>
          </p:nvSpPr>
          <p:spPr>
            <a:xfrm>
              <a:off x="4112922" y="54569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38" name="object 43">
              <a:extLst>
                <a:ext uri="{FF2B5EF4-FFF2-40B4-BE49-F238E27FC236}">
                  <a16:creationId xmlns:a16="http://schemas.microsoft.com/office/drawing/2014/main" id="{5B14C5C3-D9B5-4D04-8C3B-2BB674BC2B90}"/>
                </a:ext>
              </a:extLst>
            </p:cNvPr>
            <p:cNvSpPr/>
            <p:nvPr/>
          </p:nvSpPr>
          <p:spPr>
            <a:xfrm>
              <a:off x="3230833" y="102494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19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39" name="object 44">
              <a:extLst>
                <a:ext uri="{FF2B5EF4-FFF2-40B4-BE49-F238E27FC236}">
                  <a16:creationId xmlns:a16="http://schemas.microsoft.com/office/drawing/2014/main" id="{F65D6711-3AB1-4428-ABA3-03361B877826}"/>
                </a:ext>
              </a:extLst>
            </p:cNvPr>
            <p:cNvSpPr/>
            <p:nvPr/>
          </p:nvSpPr>
          <p:spPr>
            <a:xfrm>
              <a:off x="3282721" y="102494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40" name="object 45">
              <a:extLst>
                <a:ext uri="{FF2B5EF4-FFF2-40B4-BE49-F238E27FC236}">
                  <a16:creationId xmlns:a16="http://schemas.microsoft.com/office/drawing/2014/main" id="{192D5AEB-BF55-405B-8B24-F438B60C7483}"/>
                </a:ext>
              </a:extLst>
            </p:cNvPr>
            <p:cNvSpPr/>
            <p:nvPr/>
          </p:nvSpPr>
          <p:spPr>
            <a:xfrm>
              <a:off x="3334608" y="102494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41" name="object 46">
              <a:extLst>
                <a:ext uri="{FF2B5EF4-FFF2-40B4-BE49-F238E27FC236}">
                  <a16:creationId xmlns:a16="http://schemas.microsoft.com/office/drawing/2014/main" id="{783C2374-23A7-4593-8942-CA4F87310AE2}"/>
                </a:ext>
              </a:extLst>
            </p:cNvPr>
            <p:cNvSpPr/>
            <p:nvPr/>
          </p:nvSpPr>
          <p:spPr>
            <a:xfrm>
              <a:off x="3386495" y="102494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42" name="object 47">
              <a:extLst>
                <a:ext uri="{FF2B5EF4-FFF2-40B4-BE49-F238E27FC236}">
                  <a16:creationId xmlns:a16="http://schemas.microsoft.com/office/drawing/2014/main" id="{C707E1D6-DB5C-445A-91F1-E6E101E55FDB}"/>
                </a:ext>
              </a:extLst>
            </p:cNvPr>
            <p:cNvSpPr/>
            <p:nvPr/>
          </p:nvSpPr>
          <p:spPr>
            <a:xfrm>
              <a:off x="3438383" y="102494"/>
              <a:ext cx="17780" cy="20320"/>
            </a:xfrm>
            <a:custGeom>
              <a:avLst/>
              <a:gdLst/>
              <a:ahLst/>
              <a:cxnLst/>
              <a:rect l="l" t="t" r="r" b="b"/>
              <a:pathLst>
                <a:path w="17779" h="20319">
                  <a:moveTo>
                    <a:pt x="11421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17203" y="18627"/>
                  </a:lnTo>
                  <a:lnTo>
                    <a:pt x="1142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43" name="object 48">
              <a:extLst>
                <a:ext uri="{FF2B5EF4-FFF2-40B4-BE49-F238E27FC236}">
                  <a16:creationId xmlns:a16="http://schemas.microsoft.com/office/drawing/2014/main" id="{5DEE598E-771A-4F5B-9DA3-A32C22030B6F}"/>
                </a:ext>
              </a:extLst>
            </p:cNvPr>
            <p:cNvSpPr/>
            <p:nvPr/>
          </p:nvSpPr>
          <p:spPr>
            <a:xfrm>
              <a:off x="3908361" y="102494"/>
              <a:ext cx="17780" cy="20320"/>
            </a:xfrm>
            <a:custGeom>
              <a:avLst/>
              <a:gdLst/>
              <a:ahLst/>
              <a:cxnLst/>
              <a:rect l="l" t="t" r="r" b="b"/>
              <a:pathLst>
                <a:path w="17779" h="20319">
                  <a:moveTo>
                    <a:pt x="12669" y="0"/>
                  </a:moveTo>
                  <a:lnTo>
                    <a:pt x="5786" y="0"/>
                  </a:lnTo>
                  <a:lnTo>
                    <a:pt x="0" y="18640"/>
                  </a:lnTo>
                  <a:lnTo>
                    <a:pt x="1531" y="20167"/>
                  </a:lnTo>
                  <a:lnTo>
                    <a:pt x="12669" y="20167"/>
                  </a:lnTo>
                  <a:lnTo>
                    <a:pt x="17190" y="15659"/>
                  </a:lnTo>
                  <a:lnTo>
                    <a:pt x="17190" y="4508"/>
                  </a:lnTo>
                  <a:lnTo>
                    <a:pt x="1266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44" name="object 49">
              <a:extLst>
                <a:ext uri="{FF2B5EF4-FFF2-40B4-BE49-F238E27FC236}">
                  <a16:creationId xmlns:a16="http://schemas.microsoft.com/office/drawing/2014/main" id="{C9471572-F10A-499F-9636-0769BEC2C036}"/>
                </a:ext>
              </a:extLst>
            </p:cNvPr>
            <p:cNvSpPr/>
            <p:nvPr/>
          </p:nvSpPr>
          <p:spPr>
            <a:xfrm>
              <a:off x="3957259" y="102494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45" name="object 50">
              <a:extLst>
                <a:ext uri="{FF2B5EF4-FFF2-40B4-BE49-F238E27FC236}">
                  <a16:creationId xmlns:a16="http://schemas.microsoft.com/office/drawing/2014/main" id="{D9752897-6AA7-43F3-B2EE-B5CF09F46036}"/>
                </a:ext>
              </a:extLst>
            </p:cNvPr>
            <p:cNvSpPr/>
            <p:nvPr/>
          </p:nvSpPr>
          <p:spPr>
            <a:xfrm>
              <a:off x="4009145" y="102494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46" name="object 51">
              <a:extLst>
                <a:ext uri="{FF2B5EF4-FFF2-40B4-BE49-F238E27FC236}">
                  <a16:creationId xmlns:a16="http://schemas.microsoft.com/office/drawing/2014/main" id="{1E3D2F83-1134-4C44-92EC-34692086FF23}"/>
                </a:ext>
              </a:extLst>
            </p:cNvPr>
            <p:cNvSpPr/>
            <p:nvPr/>
          </p:nvSpPr>
          <p:spPr>
            <a:xfrm>
              <a:off x="4061034" y="102494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47" name="object 52">
              <a:extLst>
                <a:ext uri="{FF2B5EF4-FFF2-40B4-BE49-F238E27FC236}">
                  <a16:creationId xmlns:a16="http://schemas.microsoft.com/office/drawing/2014/main" id="{11AC94B8-C79E-4752-9D55-91284BB66F3E}"/>
                </a:ext>
              </a:extLst>
            </p:cNvPr>
            <p:cNvSpPr/>
            <p:nvPr/>
          </p:nvSpPr>
          <p:spPr>
            <a:xfrm>
              <a:off x="4112922" y="102494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48" name="object 53">
              <a:extLst>
                <a:ext uri="{FF2B5EF4-FFF2-40B4-BE49-F238E27FC236}">
                  <a16:creationId xmlns:a16="http://schemas.microsoft.com/office/drawing/2014/main" id="{177D6A52-B8F3-4582-A7F6-1BB858BA43F7}"/>
                </a:ext>
              </a:extLst>
            </p:cNvPr>
            <p:cNvSpPr/>
            <p:nvPr/>
          </p:nvSpPr>
          <p:spPr>
            <a:xfrm>
              <a:off x="3230833" y="150417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19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7851"/>
                  </a:lnTo>
                  <a:lnTo>
                    <a:pt x="2699" y="18351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49" name="object 54">
              <a:extLst>
                <a:ext uri="{FF2B5EF4-FFF2-40B4-BE49-F238E27FC236}">
                  <a16:creationId xmlns:a16="http://schemas.microsoft.com/office/drawing/2014/main" id="{3CA7AAC0-F451-42F1-B1EE-05EECA449FDD}"/>
                </a:ext>
              </a:extLst>
            </p:cNvPr>
            <p:cNvSpPr/>
            <p:nvPr/>
          </p:nvSpPr>
          <p:spPr>
            <a:xfrm>
              <a:off x="3282721" y="150417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50" name="object 55">
              <a:extLst>
                <a:ext uri="{FF2B5EF4-FFF2-40B4-BE49-F238E27FC236}">
                  <a16:creationId xmlns:a16="http://schemas.microsoft.com/office/drawing/2014/main" id="{5A656A16-31E1-40D8-B2F2-3194F020C7EB}"/>
                </a:ext>
              </a:extLst>
            </p:cNvPr>
            <p:cNvSpPr/>
            <p:nvPr/>
          </p:nvSpPr>
          <p:spPr>
            <a:xfrm>
              <a:off x="3334608" y="150417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51" name="object 56">
              <a:extLst>
                <a:ext uri="{FF2B5EF4-FFF2-40B4-BE49-F238E27FC236}">
                  <a16:creationId xmlns:a16="http://schemas.microsoft.com/office/drawing/2014/main" id="{5FC44090-7982-45D2-A9F5-0D49CC22FD2F}"/>
                </a:ext>
              </a:extLst>
            </p:cNvPr>
            <p:cNvSpPr/>
            <p:nvPr/>
          </p:nvSpPr>
          <p:spPr>
            <a:xfrm>
              <a:off x="3386495" y="150417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52" name="object 57">
              <a:extLst>
                <a:ext uri="{FF2B5EF4-FFF2-40B4-BE49-F238E27FC236}">
                  <a16:creationId xmlns:a16="http://schemas.microsoft.com/office/drawing/2014/main" id="{4B777CBE-4856-4EDB-9672-8C50EBFA03E9}"/>
                </a:ext>
              </a:extLst>
            </p:cNvPr>
            <p:cNvSpPr/>
            <p:nvPr/>
          </p:nvSpPr>
          <p:spPr>
            <a:xfrm>
              <a:off x="3438383" y="150417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53" name="object 58">
              <a:extLst>
                <a:ext uri="{FF2B5EF4-FFF2-40B4-BE49-F238E27FC236}">
                  <a16:creationId xmlns:a16="http://schemas.microsoft.com/office/drawing/2014/main" id="{9DF4606F-0DD7-4E02-81B7-FD4628897900}"/>
                </a:ext>
              </a:extLst>
            </p:cNvPr>
            <p:cNvSpPr/>
            <p:nvPr/>
          </p:nvSpPr>
          <p:spPr>
            <a:xfrm>
              <a:off x="3905372" y="150417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54" name="object 59">
              <a:extLst>
                <a:ext uri="{FF2B5EF4-FFF2-40B4-BE49-F238E27FC236}">
                  <a16:creationId xmlns:a16="http://schemas.microsoft.com/office/drawing/2014/main" id="{D0C78FDF-1868-4FCB-B770-E0ADA48610E7}"/>
                </a:ext>
              </a:extLst>
            </p:cNvPr>
            <p:cNvSpPr/>
            <p:nvPr/>
          </p:nvSpPr>
          <p:spPr>
            <a:xfrm>
              <a:off x="3957259" y="150417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55" name="object 60">
              <a:extLst>
                <a:ext uri="{FF2B5EF4-FFF2-40B4-BE49-F238E27FC236}">
                  <a16:creationId xmlns:a16="http://schemas.microsoft.com/office/drawing/2014/main" id="{D84C9422-89C3-48C4-A013-3C438732B8EB}"/>
                </a:ext>
              </a:extLst>
            </p:cNvPr>
            <p:cNvSpPr/>
            <p:nvPr/>
          </p:nvSpPr>
          <p:spPr>
            <a:xfrm>
              <a:off x="4009145" y="150417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56" name="object 61">
              <a:extLst>
                <a:ext uri="{FF2B5EF4-FFF2-40B4-BE49-F238E27FC236}">
                  <a16:creationId xmlns:a16="http://schemas.microsoft.com/office/drawing/2014/main" id="{E1B2FEAD-1C2E-4210-9018-4F4346E57072}"/>
                </a:ext>
              </a:extLst>
            </p:cNvPr>
            <p:cNvSpPr/>
            <p:nvPr/>
          </p:nvSpPr>
          <p:spPr>
            <a:xfrm>
              <a:off x="4061034" y="150417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57" name="object 62">
              <a:extLst>
                <a:ext uri="{FF2B5EF4-FFF2-40B4-BE49-F238E27FC236}">
                  <a16:creationId xmlns:a16="http://schemas.microsoft.com/office/drawing/2014/main" id="{E482CF16-C6C9-4759-AE0D-3DF9A4BE2D24}"/>
                </a:ext>
              </a:extLst>
            </p:cNvPr>
            <p:cNvSpPr/>
            <p:nvPr/>
          </p:nvSpPr>
          <p:spPr>
            <a:xfrm>
              <a:off x="4112922" y="150417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1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17471" y="18359"/>
                  </a:lnTo>
                  <a:lnTo>
                    <a:pt x="20180" y="7826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58" name="object 63">
              <a:extLst>
                <a:ext uri="{FF2B5EF4-FFF2-40B4-BE49-F238E27FC236}">
                  <a16:creationId xmlns:a16="http://schemas.microsoft.com/office/drawing/2014/main" id="{FD3E4245-0C6C-45C7-BACF-32C9935B3AA3}"/>
                </a:ext>
              </a:extLst>
            </p:cNvPr>
            <p:cNvSpPr/>
            <p:nvPr/>
          </p:nvSpPr>
          <p:spPr>
            <a:xfrm>
              <a:off x="3242994" y="198340"/>
              <a:ext cx="8255" cy="17780"/>
            </a:xfrm>
            <a:custGeom>
              <a:avLst/>
              <a:gdLst/>
              <a:ahLst/>
              <a:cxnLst/>
              <a:rect l="l" t="t" r="r" b="b"/>
              <a:pathLst>
                <a:path w="8254" h="17779">
                  <a:moveTo>
                    <a:pt x="3497" y="0"/>
                  </a:moveTo>
                  <a:lnTo>
                    <a:pt x="0" y="0"/>
                  </a:lnTo>
                  <a:lnTo>
                    <a:pt x="6343" y="17330"/>
                  </a:lnTo>
                  <a:lnTo>
                    <a:pt x="8019" y="15659"/>
                  </a:lnTo>
                  <a:lnTo>
                    <a:pt x="8019" y="4508"/>
                  </a:lnTo>
                  <a:lnTo>
                    <a:pt x="349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59" name="object 64">
              <a:extLst>
                <a:ext uri="{FF2B5EF4-FFF2-40B4-BE49-F238E27FC236}">
                  <a16:creationId xmlns:a16="http://schemas.microsoft.com/office/drawing/2014/main" id="{0047C245-C184-43E5-9DEA-63738C92343C}"/>
                </a:ext>
              </a:extLst>
            </p:cNvPr>
            <p:cNvSpPr/>
            <p:nvPr/>
          </p:nvSpPr>
          <p:spPr>
            <a:xfrm>
              <a:off x="3282721" y="198340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60" name="object 65">
              <a:extLst>
                <a:ext uri="{FF2B5EF4-FFF2-40B4-BE49-F238E27FC236}">
                  <a16:creationId xmlns:a16="http://schemas.microsoft.com/office/drawing/2014/main" id="{9D1F3759-D12B-45C1-A826-A4F4688CEEEE}"/>
                </a:ext>
              </a:extLst>
            </p:cNvPr>
            <p:cNvSpPr/>
            <p:nvPr/>
          </p:nvSpPr>
          <p:spPr>
            <a:xfrm>
              <a:off x="3334608" y="198340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61" name="object 66">
              <a:extLst>
                <a:ext uri="{FF2B5EF4-FFF2-40B4-BE49-F238E27FC236}">
                  <a16:creationId xmlns:a16="http://schemas.microsoft.com/office/drawing/2014/main" id="{4E469715-0D7C-4ECE-920E-182F146BF7F7}"/>
                </a:ext>
              </a:extLst>
            </p:cNvPr>
            <p:cNvSpPr/>
            <p:nvPr/>
          </p:nvSpPr>
          <p:spPr>
            <a:xfrm>
              <a:off x="3386495" y="198340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62" name="object 67">
              <a:extLst>
                <a:ext uri="{FF2B5EF4-FFF2-40B4-BE49-F238E27FC236}">
                  <a16:creationId xmlns:a16="http://schemas.microsoft.com/office/drawing/2014/main" id="{E872CBD8-99B4-44D1-834C-6116998903FE}"/>
                </a:ext>
              </a:extLst>
            </p:cNvPr>
            <p:cNvSpPr/>
            <p:nvPr/>
          </p:nvSpPr>
          <p:spPr>
            <a:xfrm>
              <a:off x="3438383" y="198340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63" name="object 68">
              <a:extLst>
                <a:ext uri="{FF2B5EF4-FFF2-40B4-BE49-F238E27FC236}">
                  <a16:creationId xmlns:a16="http://schemas.microsoft.com/office/drawing/2014/main" id="{523F0E62-2799-44B5-87F4-7351573D69DD}"/>
                </a:ext>
              </a:extLst>
            </p:cNvPr>
            <p:cNvSpPr/>
            <p:nvPr/>
          </p:nvSpPr>
          <p:spPr>
            <a:xfrm>
              <a:off x="3490271" y="198340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9674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12733"/>
                  </a:lnTo>
                  <a:lnTo>
                    <a:pt x="967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64" name="object 69">
              <a:extLst>
                <a:ext uri="{FF2B5EF4-FFF2-40B4-BE49-F238E27FC236}">
                  <a16:creationId xmlns:a16="http://schemas.microsoft.com/office/drawing/2014/main" id="{795AE2F9-6C06-4309-B81C-0DAC6EB482AA}"/>
                </a:ext>
              </a:extLst>
            </p:cNvPr>
            <p:cNvSpPr/>
            <p:nvPr/>
          </p:nvSpPr>
          <p:spPr>
            <a:xfrm>
              <a:off x="3853484" y="198340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10518" y="0"/>
                  </a:lnTo>
                  <a:lnTo>
                    <a:pt x="0" y="1274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65" name="object 70">
              <a:extLst>
                <a:ext uri="{FF2B5EF4-FFF2-40B4-BE49-F238E27FC236}">
                  <a16:creationId xmlns:a16="http://schemas.microsoft.com/office/drawing/2014/main" id="{928583D8-7B74-40F1-BE39-84A828641816}"/>
                </a:ext>
              </a:extLst>
            </p:cNvPr>
            <p:cNvSpPr/>
            <p:nvPr/>
          </p:nvSpPr>
          <p:spPr>
            <a:xfrm>
              <a:off x="3905372" y="198340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66" name="object 71">
              <a:extLst>
                <a:ext uri="{FF2B5EF4-FFF2-40B4-BE49-F238E27FC236}">
                  <a16:creationId xmlns:a16="http://schemas.microsoft.com/office/drawing/2014/main" id="{9736D918-1E1B-48FA-862C-A1574C1BFB14}"/>
                </a:ext>
              </a:extLst>
            </p:cNvPr>
            <p:cNvSpPr/>
            <p:nvPr/>
          </p:nvSpPr>
          <p:spPr>
            <a:xfrm>
              <a:off x="3957259" y="198340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67" name="object 72">
              <a:extLst>
                <a:ext uri="{FF2B5EF4-FFF2-40B4-BE49-F238E27FC236}">
                  <a16:creationId xmlns:a16="http://schemas.microsoft.com/office/drawing/2014/main" id="{C0F04DBE-B8F3-4964-9523-0DAEF37D3945}"/>
                </a:ext>
              </a:extLst>
            </p:cNvPr>
            <p:cNvSpPr/>
            <p:nvPr/>
          </p:nvSpPr>
          <p:spPr>
            <a:xfrm>
              <a:off x="4009145" y="198340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68" name="object 73">
              <a:extLst>
                <a:ext uri="{FF2B5EF4-FFF2-40B4-BE49-F238E27FC236}">
                  <a16:creationId xmlns:a16="http://schemas.microsoft.com/office/drawing/2014/main" id="{6649A28C-CCD6-4462-B5BC-782F843175E2}"/>
                </a:ext>
              </a:extLst>
            </p:cNvPr>
            <p:cNvSpPr/>
            <p:nvPr/>
          </p:nvSpPr>
          <p:spPr>
            <a:xfrm>
              <a:off x="4061034" y="198340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69" name="object 74">
              <a:extLst>
                <a:ext uri="{FF2B5EF4-FFF2-40B4-BE49-F238E27FC236}">
                  <a16:creationId xmlns:a16="http://schemas.microsoft.com/office/drawing/2014/main" id="{DEF4A159-34A6-4A20-BC0C-D93ACAE90CFE}"/>
                </a:ext>
              </a:extLst>
            </p:cNvPr>
            <p:cNvSpPr/>
            <p:nvPr/>
          </p:nvSpPr>
          <p:spPr>
            <a:xfrm>
              <a:off x="4112922" y="198340"/>
              <a:ext cx="8255" cy="17780"/>
            </a:xfrm>
            <a:custGeom>
              <a:avLst/>
              <a:gdLst/>
              <a:ahLst/>
              <a:cxnLst/>
              <a:rect l="l" t="t" r="r" b="b"/>
              <a:pathLst>
                <a:path w="8254" h="17779">
                  <a:moveTo>
                    <a:pt x="8012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1671" y="17325"/>
                  </a:lnTo>
                  <a:lnTo>
                    <a:pt x="801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70" name="object 75">
              <a:extLst>
                <a:ext uri="{FF2B5EF4-FFF2-40B4-BE49-F238E27FC236}">
                  <a16:creationId xmlns:a16="http://schemas.microsoft.com/office/drawing/2014/main" id="{6F47ECE8-4A9F-40D4-A9B6-0E0DFCA95535}"/>
                </a:ext>
              </a:extLst>
            </p:cNvPr>
            <p:cNvSpPr/>
            <p:nvPr/>
          </p:nvSpPr>
          <p:spPr>
            <a:xfrm>
              <a:off x="3282721" y="246265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71" name="object 76">
              <a:extLst>
                <a:ext uri="{FF2B5EF4-FFF2-40B4-BE49-F238E27FC236}">
                  <a16:creationId xmlns:a16="http://schemas.microsoft.com/office/drawing/2014/main" id="{6072C805-3E59-4D0B-BBC7-F3AB7DD2933E}"/>
                </a:ext>
              </a:extLst>
            </p:cNvPr>
            <p:cNvSpPr/>
            <p:nvPr/>
          </p:nvSpPr>
          <p:spPr>
            <a:xfrm>
              <a:off x="3334608" y="246265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72" name="object 77">
              <a:extLst>
                <a:ext uri="{FF2B5EF4-FFF2-40B4-BE49-F238E27FC236}">
                  <a16:creationId xmlns:a16="http://schemas.microsoft.com/office/drawing/2014/main" id="{E6CD1D2A-3792-485B-89D1-39B3D8055550}"/>
                </a:ext>
              </a:extLst>
            </p:cNvPr>
            <p:cNvSpPr/>
            <p:nvPr/>
          </p:nvSpPr>
          <p:spPr>
            <a:xfrm>
              <a:off x="3386495" y="246265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73" name="object 78">
              <a:extLst>
                <a:ext uri="{FF2B5EF4-FFF2-40B4-BE49-F238E27FC236}">
                  <a16:creationId xmlns:a16="http://schemas.microsoft.com/office/drawing/2014/main" id="{7EB68AF3-B4BA-4894-92FE-0F5F6D3375C8}"/>
                </a:ext>
              </a:extLst>
            </p:cNvPr>
            <p:cNvSpPr/>
            <p:nvPr/>
          </p:nvSpPr>
          <p:spPr>
            <a:xfrm>
              <a:off x="3438383" y="246265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74" name="object 79">
              <a:extLst>
                <a:ext uri="{FF2B5EF4-FFF2-40B4-BE49-F238E27FC236}">
                  <a16:creationId xmlns:a16="http://schemas.microsoft.com/office/drawing/2014/main" id="{63322D6B-0B97-4315-9444-69D9C82999B4}"/>
                </a:ext>
              </a:extLst>
            </p:cNvPr>
            <p:cNvSpPr/>
            <p:nvPr/>
          </p:nvSpPr>
          <p:spPr>
            <a:xfrm>
              <a:off x="3490271" y="246265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75" name="object 80">
              <a:extLst>
                <a:ext uri="{FF2B5EF4-FFF2-40B4-BE49-F238E27FC236}">
                  <a16:creationId xmlns:a16="http://schemas.microsoft.com/office/drawing/2014/main" id="{10BE9C2D-B9E9-41B5-AD37-FD9DE79D8CC5}"/>
                </a:ext>
              </a:extLst>
            </p:cNvPr>
            <p:cNvSpPr/>
            <p:nvPr/>
          </p:nvSpPr>
          <p:spPr>
            <a:xfrm>
              <a:off x="3542159" y="246265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2870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8990" y="3322"/>
                  </a:lnTo>
                  <a:lnTo>
                    <a:pt x="1287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76" name="object 81">
              <a:extLst>
                <a:ext uri="{FF2B5EF4-FFF2-40B4-BE49-F238E27FC236}">
                  <a16:creationId xmlns:a16="http://schemas.microsoft.com/office/drawing/2014/main" id="{8DEAB740-CB71-4F2A-9E21-F2F684A6D237}"/>
                </a:ext>
              </a:extLst>
            </p:cNvPr>
            <p:cNvSpPr/>
            <p:nvPr/>
          </p:nvSpPr>
          <p:spPr>
            <a:xfrm>
              <a:off x="3801596" y="246265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7319" y="0"/>
                  </a:lnTo>
                  <a:lnTo>
                    <a:pt x="1178" y="3333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77" name="object 82">
              <a:extLst>
                <a:ext uri="{FF2B5EF4-FFF2-40B4-BE49-F238E27FC236}">
                  <a16:creationId xmlns:a16="http://schemas.microsoft.com/office/drawing/2014/main" id="{30D07752-D34B-419D-A62F-F4EF7975EB39}"/>
                </a:ext>
              </a:extLst>
            </p:cNvPr>
            <p:cNvSpPr/>
            <p:nvPr/>
          </p:nvSpPr>
          <p:spPr>
            <a:xfrm>
              <a:off x="3853484" y="246265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78" name="object 83">
              <a:extLst>
                <a:ext uri="{FF2B5EF4-FFF2-40B4-BE49-F238E27FC236}">
                  <a16:creationId xmlns:a16="http://schemas.microsoft.com/office/drawing/2014/main" id="{CD1E122C-1E01-4629-9506-A5B0EA28AA35}"/>
                </a:ext>
              </a:extLst>
            </p:cNvPr>
            <p:cNvSpPr/>
            <p:nvPr/>
          </p:nvSpPr>
          <p:spPr>
            <a:xfrm>
              <a:off x="3905372" y="246265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79" name="object 84">
              <a:extLst>
                <a:ext uri="{FF2B5EF4-FFF2-40B4-BE49-F238E27FC236}">
                  <a16:creationId xmlns:a16="http://schemas.microsoft.com/office/drawing/2014/main" id="{A7C22A1C-43EA-4EF0-BCB8-EAE7645BCB54}"/>
                </a:ext>
              </a:extLst>
            </p:cNvPr>
            <p:cNvSpPr/>
            <p:nvPr/>
          </p:nvSpPr>
          <p:spPr>
            <a:xfrm>
              <a:off x="3957259" y="246265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80" name="object 85">
              <a:extLst>
                <a:ext uri="{FF2B5EF4-FFF2-40B4-BE49-F238E27FC236}">
                  <a16:creationId xmlns:a16="http://schemas.microsoft.com/office/drawing/2014/main" id="{125B9A35-889C-495F-8F49-2D2AAE901F9B}"/>
                </a:ext>
              </a:extLst>
            </p:cNvPr>
            <p:cNvSpPr/>
            <p:nvPr/>
          </p:nvSpPr>
          <p:spPr>
            <a:xfrm>
              <a:off x="4009145" y="246265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81" name="object 86">
              <a:extLst>
                <a:ext uri="{FF2B5EF4-FFF2-40B4-BE49-F238E27FC236}">
                  <a16:creationId xmlns:a16="http://schemas.microsoft.com/office/drawing/2014/main" id="{E778A386-418D-4ADE-8EE3-E1F43071377F}"/>
                </a:ext>
              </a:extLst>
            </p:cNvPr>
            <p:cNvSpPr/>
            <p:nvPr/>
          </p:nvSpPr>
          <p:spPr>
            <a:xfrm>
              <a:off x="4061034" y="246265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82" name="object 87">
              <a:extLst>
                <a:ext uri="{FF2B5EF4-FFF2-40B4-BE49-F238E27FC236}">
                  <a16:creationId xmlns:a16="http://schemas.microsoft.com/office/drawing/2014/main" id="{A210C64C-BD7F-43B2-893E-DD8BCD8FABAB}"/>
                </a:ext>
              </a:extLst>
            </p:cNvPr>
            <p:cNvSpPr/>
            <p:nvPr/>
          </p:nvSpPr>
          <p:spPr>
            <a:xfrm>
              <a:off x="3289874" y="294189"/>
              <a:ext cx="13335" cy="17145"/>
            </a:xfrm>
            <a:custGeom>
              <a:avLst/>
              <a:gdLst/>
              <a:ahLst/>
              <a:cxnLst/>
              <a:rect l="l" t="t" r="r" b="b"/>
              <a:pathLst>
                <a:path w="13335" h="17145">
                  <a:moveTo>
                    <a:pt x="8506" y="0"/>
                  </a:moveTo>
                  <a:lnTo>
                    <a:pt x="0" y="0"/>
                  </a:lnTo>
                  <a:lnTo>
                    <a:pt x="5532" y="9107"/>
                  </a:lnTo>
                  <a:lnTo>
                    <a:pt x="11540" y="17141"/>
                  </a:lnTo>
                  <a:lnTo>
                    <a:pt x="13027" y="15659"/>
                  </a:lnTo>
                  <a:lnTo>
                    <a:pt x="13027" y="4508"/>
                  </a:lnTo>
                  <a:lnTo>
                    <a:pt x="850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83" name="object 88">
              <a:extLst>
                <a:ext uri="{FF2B5EF4-FFF2-40B4-BE49-F238E27FC236}">
                  <a16:creationId xmlns:a16="http://schemas.microsoft.com/office/drawing/2014/main" id="{81362250-174D-4077-B4AD-D2B1395BE5E1}"/>
                </a:ext>
              </a:extLst>
            </p:cNvPr>
            <p:cNvSpPr/>
            <p:nvPr/>
          </p:nvSpPr>
          <p:spPr>
            <a:xfrm>
              <a:off x="3334608" y="294189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84" name="object 89">
              <a:extLst>
                <a:ext uri="{FF2B5EF4-FFF2-40B4-BE49-F238E27FC236}">
                  <a16:creationId xmlns:a16="http://schemas.microsoft.com/office/drawing/2014/main" id="{B3FF7A6B-3687-4756-9604-463DDDA1B41B}"/>
                </a:ext>
              </a:extLst>
            </p:cNvPr>
            <p:cNvSpPr/>
            <p:nvPr/>
          </p:nvSpPr>
          <p:spPr>
            <a:xfrm>
              <a:off x="3386495" y="294189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85" name="object 90">
              <a:extLst>
                <a:ext uri="{FF2B5EF4-FFF2-40B4-BE49-F238E27FC236}">
                  <a16:creationId xmlns:a16="http://schemas.microsoft.com/office/drawing/2014/main" id="{EC9CACDF-2D1A-44B2-8291-603E9E728A6D}"/>
                </a:ext>
              </a:extLst>
            </p:cNvPr>
            <p:cNvSpPr/>
            <p:nvPr/>
          </p:nvSpPr>
          <p:spPr>
            <a:xfrm>
              <a:off x="3438383" y="294189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86" name="object 91">
              <a:extLst>
                <a:ext uri="{FF2B5EF4-FFF2-40B4-BE49-F238E27FC236}">
                  <a16:creationId xmlns:a16="http://schemas.microsoft.com/office/drawing/2014/main" id="{7551E648-4898-4E52-9B06-FB971DEF67BD}"/>
                </a:ext>
              </a:extLst>
            </p:cNvPr>
            <p:cNvSpPr/>
            <p:nvPr/>
          </p:nvSpPr>
          <p:spPr>
            <a:xfrm>
              <a:off x="3490271" y="294189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87" name="object 92">
              <a:extLst>
                <a:ext uri="{FF2B5EF4-FFF2-40B4-BE49-F238E27FC236}">
                  <a16:creationId xmlns:a16="http://schemas.microsoft.com/office/drawing/2014/main" id="{B6C03F31-87D8-4B0A-AE7C-6ED8CFA48941}"/>
                </a:ext>
              </a:extLst>
            </p:cNvPr>
            <p:cNvSpPr/>
            <p:nvPr/>
          </p:nvSpPr>
          <p:spPr>
            <a:xfrm>
              <a:off x="3542159" y="294189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88" name="object 93">
              <a:extLst>
                <a:ext uri="{FF2B5EF4-FFF2-40B4-BE49-F238E27FC236}">
                  <a16:creationId xmlns:a16="http://schemas.microsoft.com/office/drawing/2014/main" id="{2902B2FE-80BF-4D5D-8274-13ABDE52A4FF}"/>
                </a:ext>
              </a:extLst>
            </p:cNvPr>
            <p:cNvSpPr/>
            <p:nvPr/>
          </p:nvSpPr>
          <p:spPr>
            <a:xfrm>
              <a:off x="3594046" y="294189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89" name="object 94">
              <a:extLst>
                <a:ext uri="{FF2B5EF4-FFF2-40B4-BE49-F238E27FC236}">
                  <a16:creationId xmlns:a16="http://schemas.microsoft.com/office/drawing/2014/main" id="{844582C1-9FDB-4299-BB90-D31304115EBA}"/>
                </a:ext>
              </a:extLst>
            </p:cNvPr>
            <p:cNvSpPr/>
            <p:nvPr/>
          </p:nvSpPr>
          <p:spPr>
            <a:xfrm>
              <a:off x="3645933" y="294189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90" name="object 95">
              <a:extLst>
                <a:ext uri="{FF2B5EF4-FFF2-40B4-BE49-F238E27FC236}">
                  <a16:creationId xmlns:a16="http://schemas.microsoft.com/office/drawing/2014/main" id="{2C8D45C8-9A0C-4B2E-AF7A-D36E7EE9CE2A}"/>
                </a:ext>
              </a:extLst>
            </p:cNvPr>
            <p:cNvSpPr/>
            <p:nvPr/>
          </p:nvSpPr>
          <p:spPr>
            <a:xfrm>
              <a:off x="3697822" y="294189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91" name="object 96">
              <a:extLst>
                <a:ext uri="{FF2B5EF4-FFF2-40B4-BE49-F238E27FC236}">
                  <a16:creationId xmlns:a16="http://schemas.microsoft.com/office/drawing/2014/main" id="{62B82BFB-70EB-4664-8CD3-93163EB415E1}"/>
                </a:ext>
              </a:extLst>
            </p:cNvPr>
            <p:cNvSpPr/>
            <p:nvPr/>
          </p:nvSpPr>
          <p:spPr>
            <a:xfrm>
              <a:off x="3749709" y="294189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92" name="object 97">
              <a:extLst>
                <a:ext uri="{FF2B5EF4-FFF2-40B4-BE49-F238E27FC236}">
                  <a16:creationId xmlns:a16="http://schemas.microsoft.com/office/drawing/2014/main" id="{5682A7E6-9A11-4EDA-A6DF-74D3D53E0635}"/>
                </a:ext>
              </a:extLst>
            </p:cNvPr>
            <p:cNvSpPr/>
            <p:nvPr/>
          </p:nvSpPr>
          <p:spPr>
            <a:xfrm>
              <a:off x="3801596" y="294189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93" name="object 98">
              <a:extLst>
                <a:ext uri="{FF2B5EF4-FFF2-40B4-BE49-F238E27FC236}">
                  <a16:creationId xmlns:a16="http://schemas.microsoft.com/office/drawing/2014/main" id="{4ED9CF4E-CEAB-457B-9744-20B11AF4E517}"/>
                </a:ext>
              </a:extLst>
            </p:cNvPr>
            <p:cNvSpPr/>
            <p:nvPr/>
          </p:nvSpPr>
          <p:spPr>
            <a:xfrm>
              <a:off x="3853484" y="294189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94" name="object 99">
              <a:extLst>
                <a:ext uri="{FF2B5EF4-FFF2-40B4-BE49-F238E27FC236}">
                  <a16:creationId xmlns:a16="http://schemas.microsoft.com/office/drawing/2014/main" id="{11F2CA8E-EDA0-4094-8CED-B1C9877E97D3}"/>
                </a:ext>
              </a:extLst>
            </p:cNvPr>
            <p:cNvSpPr/>
            <p:nvPr/>
          </p:nvSpPr>
          <p:spPr>
            <a:xfrm>
              <a:off x="3905372" y="294189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95" name="object 100">
              <a:extLst>
                <a:ext uri="{FF2B5EF4-FFF2-40B4-BE49-F238E27FC236}">
                  <a16:creationId xmlns:a16="http://schemas.microsoft.com/office/drawing/2014/main" id="{A9DCDFBC-920F-4028-BC3E-701B131BC5AD}"/>
                </a:ext>
              </a:extLst>
            </p:cNvPr>
            <p:cNvSpPr/>
            <p:nvPr/>
          </p:nvSpPr>
          <p:spPr>
            <a:xfrm>
              <a:off x="3957259" y="294189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96" name="object 101">
              <a:extLst>
                <a:ext uri="{FF2B5EF4-FFF2-40B4-BE49-F238E27FC236}">
                  <a16:creationId xmlns:a16="http://schemas.microsoft.com/office/drawing/2014/main" id="{E6BCD0CB-7BC7-4305-A944-B2F66487328E}"/>
                </a:ext>
              </a:extLst>
            </p:cNvPr>
            <p:cNvSpPr/>
            <p:nvPr/>
          </p:nvSpPr>
          <p:spPr>
            <a:xfrm>
              <a:off x="4009145" y="294189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97" name="object 102">
              <a:extLst>
                <a:ext uri="{FF2B5EF4-FFF2-40B4-BE49-F238E27FC236}">
                  <a16:creationId xmlns:a16="http://schemas.microsoft.com/office/drawing/2014/main" id="{A6A2F4F0-0267-4DCC-BE1F-D5D5A01FB823}"/>
                </a:ext>
              </a:extLst>
            </p:cNvPr>
            <p:cNvSpPr/>
            <p:nvPr/>
          </p:nvSpPr>
          <p:spPr>
            <a:xfrm>
              <a:off x="4061034" y="294189"/>
              <a:ext cx="13335" cy="17145"/>
            </a:xfrm>
            <a:custGeom>
              <a:avLst/>
              <a:gdLst/>
              <a:ahLst/>
              <a:cxnLst/>
              <a:rect l="l" t="t" r="r" b="b"/>
              <a:pathLst>
                <a:path w="13335" h="17145">
                  <a:moveTo>
                    <a:pt x="13021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1483" y="17138"/>
                  </a:lnTo>
                  <a:lnTo>
                    <a:pt x="7488" y="9107"/>
                  </a:lnTo>
                  <a:lnTo>
                    <a:pt x="1302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98" name="object 103">
              <a:extLst>
                <a:ext uri="{FF2B5EF4-FFF2-40B4-BE49-F238E27FC236}">
                  <a16:creationId xmlns:a16="http://schemas.microsoft.com/office/drawing/2014/main" id="{017F444F-4342-46F1-81F8-11A2B7AB2AF2}"/>
                </a:ext>
              </a:extLst>
            </p:cNvPr>
            <p:cNvSpPr/>
            <p:nvPr/>
          </p:nvSpPr>
          <p:spPr>
            <a:xfrm>
              <a:off x="3334608" y="342113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0673"/>
                  </a:lnTo>
                  <a:lnTo>
                    <a:pt x="8629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99" name="object 104">
              <a:extLst>
                <a:ext uri="{FF2B5EF4-FFF2-40B4-BE49-F238E27FC236}">
                  <a16:creationId xmlns:a16="http://schemas.microsoft.com/office/drawing/2014/main" id="{815E20A7-00A8-4FC1-A49E-1C5DCED1CC1C}"/>
                </a:ext>
              </a:extLst>
            </p:cNvPr>
            <p:cNvSpPr/>
            <p:nvPr/>
          </p:nvSpPr>
          <p:spPr>
            <a:xfrm>
              <a:off x="3386495" y="342113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00" name="object 105">
              <a:extLst>
                <a:ext uri="{FF2B5EF4-FFF2-40B4-BE49-F238E27FC236}">
                  <a16:creationId xmlns:a16="http://schemas.microsoft.com/office/drawing/2014/main" id="{5C3146BC-128E-4169-BDC1-4C9390E5467C}"/>
                </a:ext>
              </a:extLst>
            </p:cNvPr>
            <p:cNvSpPr/>
            <p:nvPr/>
          </p:nvSpPr>
          <p:spPr>
            <a:xfrm>
              <a:off x="3438383" y="342113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01" name="object 106">
              <a:extLst>
                <a:ext uri="{FF2B5EF4-FFF2-40B4-BE49-F238E27FC236}">
                  <a16:creationId xmlns:a16="http://schemas.microsoft.com/office/drawing/2014/main" id="{1A15F221-214D-4E20-96DD-5546CB324BBA}"/>
                </a:ext>
              </a:extLst>
            </p:cNvPr>
            <p:cNvSpPr/>
            <p:nvPr/>
          </p:nvSpPr>
          <p:spPr>
            <a:xfrm>
              <a:off x="3490271" y="342113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02" name="object 107">
              <a:extLst>
                <a:ext uri="{FF2B5EF4-FFF2-40B4-BE49-F238E27FC236}">
                  <a16:creationId xmlns:a16="http://schemas.microsoft.com/office/drawing/2014/main" id="{660947EE-6E2B-484F-91C9-A2AC8DF07930}"/>
                </a:ext>
              </a:extLst>
            </p:cNvPr>
            <p:cNvSpPr/>
            <p:nvPr/>
          </p:nvSpPr>
          <p:spPr>
            <a:xfrm>
              <a:off x="3542159" y="342113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03" name="object 108">
              <a:extLst>
                <a:ext uri="{FF2B5EF4-FFF2-40B4-BE49-F238E27FC236}">
                  <a16:creationId xmlns:a16="http://schemas.microsoft.com/office/drawing/2014/main" id="{88E42A45-B1B6-4A5E-A8EC-B9A448CB543A}"/>
                </a:ext>
              </a:extLst>
            </p:cNvPr>
            <p:cNvSpPr/>
            <p:nvPr/>
          </p:nvSpPr>
          <p:spPr>
            <a:xfrm>
              <a:off x="3594046" y="342113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04" name="object 109">
              <a:extLst>
                <a:ext uri="{FF2B5EF4-FFF2-40B4-BE49-F238E27FC236}">
                  <a16:creationId xmlns:a16="http://schemas.microsoft.com/office/drawing/2014/main" id="{E187F75E-C40B-4342-818D-1C5B25026CEB}"/>
                </a:ext>
              </a:extLst>
            </p:cNvPr>
            <p:cNvSpPr/>
            <p:nvPr/>
          </p:nvSpPr>
          <p:spPr>
            <a:xfrm>
              <a:off x="3645933" y="342113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05" name="object 110">
              <a:extLst>
                <a:ext uri="{FF2B5EF4-FFF2-40B4-BE49-F238E27FC236}">
                  <a16:creationId xmlns:a16="http://schemas.microsoft.com/office/drawing/2014/main" id="{C92CCFB2-6A0A-43D9-B1E7-0272582337F6}"/>
                </a:ext>
              </a:extLst>
            </p:cNvPr>
            <p:cNvSpPr/>
            <p:nvPr/>
          </p:nvSpPr>
          <p:spPr>
            <a:xfrm>
              <a:off x="3697822" y="342113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06" name="object 111">
              <a:extLst>
                <a:ext uri="{FF2B5EF4-FFF2-40B4-BE49-F238E27FC236}">
                  <a16:creationId xmlns:a16="http://schemas.microsoft.com/office/drawing/2014/main" id="{01CCDFC1-9A73-4D6E-8A8B-1E341E32468D}"/>
                </a:ext>
              </a:extLst>
            </p:cNvPr>
            <p:cNvSpPr/>
            <p:nvPr/>
          </p:nvSpPr>
          <p:spPr>
            <a:xfrm>
              <a:off x="3749709" y="342113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07" name="object 112">
              <a:extLst>
                <a:ext uri="{FF2B5EF4-FFF2-40B4-BE49-F238E27FC236}">
                  <a16:creationId xmlns:a16="http://schemas.microsoft.com/office/drawing/2014/main" id="{787FE6DB-69C7-4B20-88E4-F4FD283428A2}"/>
                </a:ext>
              </a:extLst>
            </p:cNvPr>
            <p:cNvSpPr/>
            <p:nvPr/>
          </p:nvSpPr>
          <p:spPr>
            <a:xfrm>
              <a:off x="3801596" y="342113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08" name="object 113">
              <a:extLst>
                <a:ext uri="{FF2B5EF4-FFF2-40B4-BE49-F238E27FC236}">
                  <a16:creationId xmlns:a16="http://schemas.microsoft.com/office/drawing/2014/main" id="{2CF9490A-67D2-4F16-B17E-881DAB7CE578}"/>
                </a:ext>
              </a:extLst>
            </p:cNvPr>
            <p:cNvSpPr/>
            <p:nvPr/>
          </p:nvSpPr>
          <p:spPr>
            <a:xfrm>
              <a:off x="3853484" y="342113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09" name="object 114">
              <a:extLst>
                <a:ext uri="{FF2B5EF4-FFF2-40B4-BE49-F238E27FC236}">
                  <a16:creationId xmlns:a16="http://schemas.microsoft.com/office/drawing/2014/main" id="{1359E7F3-1F89-4039-B8F7-CC73D843ADCA}"/>
                </a:ext>
              </a:extLst>
            </p:cNvPr>
            <p:cNvSpPr/>
            <p:nvPr/>
          </p:nvSpPr>
          <p:spPr>
            <a:xfrm>
              <a:off x="3905372" y="342113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10" name="object 115">
              <a:extLst>
                <a:ext uri="{FF2B5EF4-FFF2-40B4-BE49-F238E27FC236}">
                  <a16:creationId xmlns:a16="http://schemas.microsoft.com/office/drawing/2014/main" id="{0D4D0DFD-7C65-467D-A29D-B91001111C25}"/>
                </a:ext>
              </a:extLst>
            </p:cNvPr>
            <p:cNvSpPr/>
            <p:nvPr/>
          </p:nvSpPr>
          <p:spPr>
            <a:xfrm>
              <a:off x="3957259" y="342113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11" name="object 116">
              <a:extLst>
                <a:ext uri="{FF2B5EF4-FFF2-40B4-BE49-F238E27FC236}">
                  <a16:creationId xmlns:a16="http://schemas.microsoft.com/office/drawing/2014/main" id="{D43928B8-86EE-41D6-B369-34DFDABB09E0}"/>
                </a:ext>
              </a:extLst>
            </p:cNvPr>
            <p:cNvSpPr/>
            <p:nvPr/>
          </p:nvSpPr>
          <p:spPr>
            <a:xfrm>
              <a:off x="4009145" y="342113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1547" y="20167"/>
                  </a:lnTo>
                  <a:lnTo>
                    <a:pt x="20180" y="1066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12" name="object 117">
              <a:extLst>
                <a:ext uri="{FF2B5EF4-FFF2-40B4-BE49-F238E27FC236}">
                  <a16:creationId xmlns:a16="http://schemas.microsoft.com/office/drawing/2014/main" id="{F82E732A-C5F3-4415-86A3-559AF3720A48}"/>
                </a:ext>
              </a:extLst>
            </p:cNvPr>
            <p:cNvSpPr/>
            <p:nvPr/>
          </p:nvSpPr>
          <p:spPr>
            <a:xfrm>
              <a:off x="3386495" y="390037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3129"/>
                  </a:lnTo>
                  <a:lnTo>
                    <a:pt x="9412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13" name="object 118">
              <a:extLst>
                <a:ext uri="{FF2B5EF4-FFF2-40B4-BE49-F238E27FC236}">
                  <a16:creationId xmlns:a16="http://schemas.microsoft.com/office/drawing/2014/main" id="{E8EC0F9B-CB0D-43FF-864D-8DED4E703DC2}"/>
                </a:ext>
              </a:extLst>
            </p:cNvPr>
            <p:cNvSpPr/>
            <p:nvPr/>
          </p:nvSpPr>
          <p:spPr>
            <a:xfrm>
              <a:off x="3438383" y="390037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14" name="object 119">
              <a:extLst>
                <a:ext uri="{FF2B5EF4-FFF2-40B4-BE49-F238E27FC236}">
                  <a16:creationId xmlns:a16="http://schemas.microsoft.com/office/drawing/2014/main" id="{DB9C607F-ED31-4DBF-B31C-AC02FAD1924F}"/>
                </a:ext>
              </a:extLst>
            </p:cNvPr>
            <p:cNvSpPr/>
            <p:nvPr/>
          </p:nvSpPr>
          <p:spPr>
            <a:xfrm>
              <a:off x="3490271" y="390037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15" name="object 120">
              <a:extLst>
                <a:ext uri="{FF2B5EF4-FFF2-40B4-BE49-F238E27FC236}">
                  <a16:creationId xmlns:a16="http://schemas.microsoft.com/office/drawing/2014/main" id="{8F437617-A18C-4A95-A0D8-DB14F7CC26B6}"/>
                </a:ext>
              </a:extLst>
            </p:cNvPr>
            <p:cNvSpPr/>
            <p:nvPr/>
          </p:nvSpPr>
          <p:spPr>
            <a:xfrm>
              <a:off x="3542159" y="390037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16" name="object 121">
              <a:extLst>
                <a:ext uri="{FF2B5EF4-FFF2-40B4-BE49-F238E27FC236}">
                  <a16:creationId xmlns:a16="http://schemas.microsoft.com/office/drawing/2014/main" id="{D34DC541-6AB8-459E-A0ED-D1BD8247BE3D}"/>
                </a:ext>
              </a:extLst>
            </p:cNvPr>
            <p:cNvSpPr/>
            <p:nvPr/>
          </p:nvSpPr>
          <p:spPr>
            <a:xfrm>
              <a:off x="3594046" y="390037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17" name="object 122">
              <a:extLst>
                <a:ext uri="{FF2B5EF4-FFF2-40B4-BE49-F238E27FC236}">
                  <a16:creationId xmlns:a16="http://schemas.microsoft.com/office/drawing/2014/main" id="{A8828305-E0B7-41DD-B07A-7D05869E5621}"/>
                </a:ext>
              </a:extLst>
            </p:cNvPr>
            <p:cNvSpPr/>
            <p:nvPr/>
          </p:nvSpPr>
          <p:spPr>
            <a:xfrm>
              <a:off x="3645933" y="390037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18" name="object 123">
              <a:extLst>
                <a:ext uri="{FF2B5EF4-FFF2-40B4-BE49-F238E27FC236}">
                  <a16:creationId xmlns:a16="http://schemas.microsoft.com/office/drawing/2014/main" id="{BBCCFA71-84AE-45B5-AF1D-6FF14CD714B5}"/>
                </a:ext>
              </a:extLst>
            </p:cNvPr>
            <p:cNvSpPr/>
            <p:nvPr/>
          </p:nvSpPr>
          <p:spPr>
            <a:xfrm>
              <a:off x="3697822" y="390037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19" name="object 124">
              <a:extLst>
                <a:ext uri="{FF2B5EF4-FFF2-40B4-BE49-F238E27FC236}">
                  <a16:creationId xmlns:a16="http://schemas.microsoft.com/office/drawing/2014/main" id="{6CED5711-D1D3-4D72-B5F7-E60B9DE8D1B7}"/>
                </a:ext>
              </a:extLst>
            </p:cNvPr>
            <p:cNvSpPr/>
            <p:nvPr/>
          </p:nvSpPr>
          <p:spPr>
            <a:xfrm>
              <a:off x="3749709" y="390037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20" name="object 125">
              <a:extLst>
                <a:ext uri="{FF2B5EF4-FFF2-40B4-BE49-F238E27FC236}">
                  <a16:creationId xmlns:a16="http://schemas.microsoft.com/office/drawing/2014/main" id="{140D4C4E-D3A8-434E-8433-683D6A07257F}"/>
                </a:ext>
              </a:extLst>
            </p:cNvPr>
            <p:cNvSpPr/>
            <p:nvPr/>
          </p:nvSpPr>
          <p:spPr>
            <a:xfrm>
              <a:off x="3801596" y="390037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21" name="object 126">
              <a:extLst>
                <a:ext uri="{FF2B5EF4-FFF2-40B4-BE49-F238E27FC236}">
                  <a16:creationId xmlns:a16="http://schemas.microsoft.com/office/drawing/2014/main" id="{92A98F92-E692-46EA-AC92-765D95FD4664}"/>
                </a:ext>
              </a:extLst>
            </p:cNvPr>
            <p:cNvSpPr/>
            <p:nvPr/>
          </p:nvSpPr>
          <p:spPr>
            <a:xfrm>
              <a:off x="3853484" y="390037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22" name="object 127">
              <a:extLst>
                <a:ext uri="{FF2B5EF4-FFF2-40B4-BE49-F238E27FC236}">
                  <a16:creationId xmlns:a16="http://schemas.microsoft.com/office/drawing/2014/main" id="{64952834-860D-4B60-9FE3-5BC7B953CFF0}"/>
                </a:ext>
              </a:extLst>
            </p:cNvPr>
            <p:cNvSpPr/>
            <p:nvPr/>
          </p:nvSpPr>
          <p:spPr>
            <a:xfrm>
              <a:off x="3905372" y="390037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23" name="object 128">
              <a:extLst>
                <a:ext uri="{FF2B5EF4-FFF2-40B4-BE49-F238E27FC236}">
                  <a16:creationId xmlns:a16="http://schemas.microsoft.com/office/drawing/2014/main" id="{A950A235-7B2E-4EE5-AEC2-3CBA05AE43EC}"/>
                </a:ext>
              </a:extLst>
            </p:cNvPr>
            <p:cNvSpPr/>
            <p:nvPr/>
          </p:nvSpPr>
          <p:spPr>
            <a:xfrm>
              <a:off x="3957259" y="390037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0765" y="20167"/>
                  </a:lnTo>
                  <a:lnTo>
                    <a:pt x="20180" y="13127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24" name="object 129">
              <a:extLst>
                <a:ext uri="{FF2B5EF4-FFF2-40B4-BE49-F238E27FC236}">
                  <a16:creationId xmlns:a16="http://schemas.microsoft.com/office/drawing/2014/main" id="{8EB4B28A-DD1B-4378-BF02-2D6177FB5D47}"/>
                </a:ext>
              </a:extLst>
            </p:cNvPr>
            <p:cNvSpPr/>
            <p:nvPr/>
          </p:nvSpPr>
          <p:spPr>
            <a:xfrm>
              <a:off x="3440188" y="437960"/>
              <a:ext cx="18415" cy="13970"/>
            </a:xfrm>
            <a:custGeom>
              <a:avLst/>
              <a:gdLst/>
              <a:ahLst/>
              <a:cxnLst/>
              <a:rect l="l" t="t" r="r" b="b"/>
              <a:pathLst>
                <a:path w="18414" h="13970">
                  <a:moveTo>
                    <a:pt x="13855" y="0"/>
                  </a:moveTo>
                  <a:lnTo>
                    <a:pt x="2717" y="0"/>
                  </a:lnTo>
                  <a:lnTo>
                    <a:pt x="0" y="2709"/>
                  </a:lnTo>
                  <a:lnTo>
                    <a:pt x="18376" y="13873"/>
                  </a:lnTo>
                  <a:lnTo>
                    <a:pt x="18376" y="4508"/>
                  </a:lnTo>
                  <a:lnTo>
                    <a:pt x="1385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25" name="object 130">
              <a:extLst>
                <a:ext uri="{FF2B5EF4-FFF2-40B4-BE49-F238E27FC236}">
                  <a16:creationId xmlns:a16="http://schemas.microsoft.com/office/drawing/2014/main" id="{CBB0D9BD-C513-4F61-8AE7-0BBD76A0D577}"/>
                </a:ext>
              </a:extLst>
            </p:cNvPr>
            <p:cNvSpPr/>
            <p:nvPr/>
          </p:nvSpPr>
          <p:spPr>
            <a:xfrm>
              <a:off x="3490271" y="437960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26" name="object 131">
              <a:extLst>
                <a:ext uri="{FF2B5EF4-FFF2-40B4-BE49-F238E27FC236}">
                  <a16:creationId xmlns:a16="http://schemas.microsoft.com/office/drawing/2014/main" id="{335F5588-1F7B-41E1-A44C-88B8DBB788C0}"/>
                </a:ext>
              </a:extLst>
            </p:cNvPr>
            <p:cNvSpPr/>
            <p:nvPr/>
          </p:nvSpPr>
          <p:spPr>
            <a:xfrm>
              <a:off x="3542159" y="437960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27" name="object 132">
              <a:extLst>
                <a:ext uri="{FF2B5EF4-FFF2-40B4-BE49-F238E27FC236}">
                  <a16:creationId xmlns:a16="http://schemas.microsoft.com/office/drawing/2014/main" id="{13784EF4-ECE7-443A-8707-996D1842F3FE}"/>
                </a:ext>
              </a:extLst>
            </p:cNvPr>
            <p:cNvSpPr/>
            <p:nvPr/>
          </p:nvSpPr>
          <p:spPr>
            <a:xfrm>
              <a:off x="3594046" y="437960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28" name="object 133">
              <a:extLst>
                <a:ext uri="{FF2B5EF4-FFF2-40B4-BE49-F238E27FC236}">
                  <a16:creationId xmlns:a16="http://schemas.microsoft.com/office/drawing/2014/main" id="{A0BC949A-ABB2-419F-AE1E-3ED734FDE4B0}"/>
                </a:ext>
              </a:extLst>
            </p:cNvPr>
            <p:cNvSpPr/>
            <p:nvPr/>
          </p:nvSpPr>
          <p:spPr>
            <a:xfrm>
              <a:off x="3645933" y="437960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29" name="object 134">
              <a:extLst>
                <a:ext uri="{FF2B5EF4-FFF2-40B4-BE49-F238E27FC236}">
                  <a16:creationId xmlns:a16="http://schemas.microsoft.com/office/drawing/2014/main" id="{9B2A9949-C56F-41DC-A174-48D63ABF35A9}"/>
                </a:ext>
              </a:extLst>
            </p:cNvPr>
            <p:cNvSpPr/>
            <p:nvPr/>
          </p:nvSpPr>
          <p:spPr>
            <a:xfrm>
              <a:off x="3697822" y="437960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30" name="object 135">
              <a:extLst>
                <a:ext uri="{FF2B5EF4-FFF2-40B4-BE49-F238E27FC236}">
                  <a16:creationId xmlns:a16="http://schemas.microsoft.com/office/drawing/2014/main" id="{270DD823-4582-409E-B8A6-AAE65169F8ED}"/>
                </a:ext>
              </a:extLst>
            </p:cNvPr>
            <p:cNvSpPr/>
            <p:nvPr/>
          </p:nvSpPr>
          <p:spPr>
            <a:xfrm>
              <a:off x="3749709" y="437960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31" name="object 136">
              <a:extLst>
                <a:ext uri="{FF2B5EF4-FFF2-40B4-BE49-F238E27FC236}">
                  <a16:creationId xmlns:a16="http://schemas.microsoft.com/office/drawing/2014/main" id="{BC2B7E33-E98F-4A0F-BAD9-A4EA07FCB390}"/>
                </a:ext>
              </a:extLst>
            </p:cNvPr>
            <p:cNvSpPr/>
            <p:nvPr/>
          </p:nvSpPr>
          <p:spPr>
            <a:xfrm>
              <a:off x="3801596" y="437960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32" name="object 137">
              <a:extLst>
                <a:ext uri="{FF2B5EF4-FFF2-40B4-BE49-F238E27FC236}">
                  <a16:creationId xmlns:a16="http://schemas.microsoft.com/office/drawing/2014/main" id="{CB8C71CF-2726-453B-8D59-B41387176E0B}"/>
                </a:ext>
              </a:extLst>
            </p:cNvPr>
            <p:cNvSpPr/>
            <p:nvPr/>
          </p:nvSpPr>
          <p:spPr>
            <a:xfrm>
              <a:off x="3853484" y="437960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33" name="object 138">
              <a:extLst>
                <a:ext uri="{FF2B5EF4-FFF2-40B4-BE49-F238E27FC236}">
                  <a16:creationId xmlns:a16="http://schemas.microsoft.com/office/drawing/2014/main" id="{C546D4DD-4BC7-4769-BD1F-D2A1BC715C6C}"/>
                </a:ext>
              </a:extLst>
            </p:cNvPr>
            <p:cNvSpPr/>
            <p:nvPr/>
          </p:nvSpPr>
          <p:spPr>
            <a:xfrm>
              <a:off x="3905372" y="437960"/>
              <a:ext cx="18415" cy="13970"/>
            </a:xfrm>
            <a:custGeom>
              <a:avLst/>
              <a:gdLst/>
              <a:ahLst/>
              <a:cxnLst/>
              <a:rect l="l" t="t" r="r" b="b"/>
              <a:pathLst>
                <a:path w="18414" h="1397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3871"/>
                  </a:lnTo>
                  <a:lnTo>
                    <a:pt x="18375" y="27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34" name="object 139">
              <a:extLst>
                <a:ext uri="{FF2B5EF4-FFF2-40B4-BE49-F238E27FC236}">
                  <a16:creationId xmlns:a16="http://schemas.microsoft.com/office/drawing/2014/main" id="{3BC9C1CE-9840-4C57-8A70-EE68A71022EB}"/>
                </a:ext>
              </a:extLst>
            </p:cNvPr>
            <p:cNvSpPr/>
            <p:nvPr/>
          </p:nvSpPr>
          <p:spPr>
            <a:xfrm>
              <a:off x="3544416" y="485885"/>
              <a:ext cx="18415" cy="6985"/>
            </a:xfrm>
            <a:custGeom>
              <a:avLst/>
              <a:gdLst/>
              <a:ahLst/>
              <a:cxnLst/>
              <a:rect l="l" t="t" r="r" b="b"/>
              <a:pathLst>
                <a:path w="18414" h="6984">
                  <a:moveTo>
                    <a:pt x="13402" y="0"/>
                  </a:moveTo>
                  <a:lnTo>
                    <a:pt x="2264" y="0"/>
                  </a:lnTo>
                  <a:lnTo>
                    <a:pt x="0" y="2257"/>
                  </a:lnTo>
                  <a:lnTo>
                    <a:pt x="17923" y="6866"/>
                  </a:lnTo>
                  <a:lnTo>
                    <a:pt x="17923" y="4508"/>
                  </a:lnTo>
                  <a:lnTo>
                    <a:pt x="1340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35" name="object 140">
              <a:extLst>
                <a:ext uri="{FF2B5EF4-FFF2-40B4-BE49-F238E27FC236}">
                  <a16:creationId xmlns:a16="http://schemas.microsoft.com/office/drawing/2014/main" id="{AE1F0709-7F3A-4977-96F5-499583CBA118}"/>
                </a:ext>
              </a:extLst>
            </p:cNvPr>
            <p:cNvSpPr/>
            <p:nvPr/>
          </p:nvSpPr>
          <p:spPr>
            <a:xfrm>
              <a:off x="3594046" y="485885"/>
              <a:ext cx="20320" cy="17780"/>
            </a:xfrm>
            <a:custGeom>
              <a:avLst/>
              <a:gdLst/>
              <a:ahLst/>
              <a:cxnLst/>
              <a:rect l="l" t="t" r="r" b="b"/>
              <a:pathLst>
                <a:path w="20320" h="1777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4388"/>
                  </a:lnTo>
                  <a:lnTo>
                    <a:pt x="18606" y="17228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36" name="object 141">
              <a:extLst>
                <a:ext uri="{FF2B5EF4-FFF2-40B4-BE49-F238E27FC236}">
                  <a16:creationId xmlns:a16="http://schemas.microsoft.com/office/drawing/2014/main" id="{0DA9252F-7E3A-4044-8281-3F36B69B1AE6}"/>
                </a:ext>
              </a:extLst>
            </p:cNvPr>
            <p:cNvSpPr/>
            <p:nvPr/>
          </p:nvSpPr>
          <p:spPr>
            <a:xfrm>
              <a:off x="3645933" y="485885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37" name="object 142">
              <a:extLst>
                <a:ext uri="{FF2B5EF4-FFF2-40B4-BE49-F238E27FC236}">
                  <a16:creationId xmlns:a16="http://schemas.microsoft.com/office/drawing/2014/main" id="{63743DA6-21C6-4018-945A-4C93A05EF475}"/>
                </a:ext>
              </a:extLst>
            </p:cNvPr>
            <p:cNvSpPr/>
            <p:nvPr/>
          </p:nvSpPr>
          <p:spPr>
            <a:xfrm>
              <a:off x="3697822" y="485885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4521" y="20167"/>
                  </a:lnTo>
                  <a:lnTo>
                    <a:pt x="15659" y="20167"/>
                  </a:lnTo>
                  <a:lnTo>
                    <a:pt x="20180" y="1565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38" name="object 143">
              <a:extLst>
                <a:ext uri="{FF2B5EF4-FFF2-40B4-BE49-F238E27FC236}">
                  <a16:creationId xmlns:a16="http://schemas.microsoft.com/office/drawing/2014/main" id="{EEFEE122-80FA-4D27-B58E-17CBE1C050E6}"/>
                </a:ext>
              </a:extLst>
            </p:cNvPr>
            <p:cNvSpPr/>
            <p:nvPr/>
          </p:nvSpPr>
          <p:spPr>
            <a:xfrm>
              <a:off x="3749709" y="485885"/>
              <a:ext cx="20320" cy="17780"/>
            </a:xfrm>
            <a:custGeom>
              <a:avLst/>
              <a:gdLst/>
              <a:ahLst/>
              <a:cxnLst/>
              <a:rect l="l" t="t" r="r" b="b"/>
              <a:pathLst>
                <a:path w="20320" h="17779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15659"/>
                  </a:lnTo>
                  <a:lnTo>
                    <a:pt x="1574" y="17228"/>
                  </a:lnTo>
                  <a:lnTo>
                    <a:pt x="20180" y="14389"/>
                  </a:lnTo>
                  <a:lnTo>
                    <a:pt x="20180" y="450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  <p:sp>
          <p:nvSpPr>
            <p:cNvPr id="139" name="object 144">
              <a:extLst>
                <a:ext uri="{FF2B5EF4-FFF2-40B4-BE49-F238E27FC236}">
                  <a16:creationId xmlns:a16="http://schemas.microsoft.com/office/drawing/2014/main" id="{308A77FE-FCD2-4E4C-B93E-01A20CDDD5AD}"/>
                </a:ext>
              </a:extLst>
            </p:cNvPr>
            <p:cNvSpPr/>
            <p:nvPr/>
          </p:nvSpPr>
          <p:spPr>
            <a:xfrm>
              <a:off x="3801596" y="485885"/>
              <a:ext cx="18415" cy="6985"/>
            </a:xfrm>
            <a:custGeom>
              <a:avLst/>
              <a:gdLst/>
              <a:ahLst/>
              <a:cxnLst/>
              <a:rect l="l" t="t" r="r" b="b"/>
              <a:pathLst>
                <a:path w="18414" h="6984">
                  <a:moveTo>
                    <a:pt x="15659" y="0"/>
                  </a:moveTo>
                  <a:lnTo>
                    <a:pt x="4521" y="0"/>
                  </a:lnTo>
                  <a:lnTo>
                    <a:pt x="0" y="4508"/>
                  </a:lnTo>
                  <a:lnTo>
                    <a:pt x="0" y="6866"/>
                  </a:lnTo>
                  <a:lnTo>
                    <a:pt x="17923" y="2258"/>
                  </a:lnTo>
                  <a:lnTo>
                    <a:pt x="1565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717"/>
            </a:p>
          </p:txBody>
        </p:sp>
      </p:grpSp>
      <p:pic>
        <p:nvPicPr>
          <p:cNvPr id="141" name="Image 140">
            <a:extLst>
              <a:ext uri="{FF2B5EF4-FFF2-40B4-BE49-F238E27FC236}">
                <a16:creationId xmlns:a16="http://schemas.microsoft.com/office/drawing/2014/main" id="{EB032AA7-B811-4A80-A5D2-41CA65755641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7424" y="1341775"/>
            <a:ext cx="6312121" cy="24303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Image 143">
            <a:extLst>
              <a:ext uri="{FF2B5EF4-FFF2-40B4-BE49-F238E27FC236}">
                <a16:creationId xmlns:a16="http://schemas.microsoft.com/office/drawing/2014/main" id="{63D89ED5-517C-45DA-B06F-2AB943BBD2E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1666645" y="38990399"/>
            <a:ext cx="6729569" cy="3026048"/>
          </a:xfrm>
          <a:prstGeom prst="rect">
            <a:avLst/>
          </a:prstGeom>
        </p:spPr>
      </p:pic>
      <p:pic>
        <p:nvPicPr>
          <p:cNvPr id="142" name="Image 141">
            <a:extLst>
              <a:ext uri="{FF2B5EF4-FFF2-40B4-BE49-F238E27FC236}">
                <a16:creationId xmlns:a16="http://schemas.microsoft.com/office/drawing/2014/main" id="{2600B9F1-2B0D-4757-98FD-FE872AB3BA9B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535215" y="4331494"/>
            <a:ext cx="6312121" cy="218971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1817050" rtl="0" eaLnBrk="1" latinLnBrk="0" hangingPunct="1">
        <a:spcBef>
          <a:spcPct val="0"/>
        </a:spcBef>
        <a:buNone/>
        <a:defRPr sz="174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2787" indent="-1362787" algn="l" defTabSz="1817050" rtl="0" eaLnBrk="1" latinLnBrk="0" hangingPunct="1">
        <a:spcBef>
          <a:spcPct val="20000"/>
        </a:spcBef>
        <a:buFont typeface="Arial"/>
        <a:buChar char="•"/>
        <a:defRPr sz="12718" kern="1200">
          <a:solidFill>
            <a:schemeClr val="tx1"/>
          </a:solidFill>
          <a:latin typeface="+mn-lt"/>
          <a:ea typeface="+mn-ea"/>
          <a:cs typeface="+mn-cs"/>
        </a:defRPr>
      </a:lvl1pPr>
      <a:lvl2pPr marL="2952706" indent="-1135656" algn="l" defTabSz="1817050" rtl="0" eaLnBrk="1" latinLnBrk="0" hangingPunct="1">
        <a:spcBef>
          <a:spcPct val="20000"/>
        </a:spcBef>
        <a:buFont typeface="Arial"/>
        <a:buChar char="–"/>
        <a:defRPr sz="11128" kern="1200">
          <a:solidFill>
            <a:schemeClr val="tx1"/>
          </a:solidFill>
          <a:latin typeface="+mn-lt"/>
          <a:ea typeface="+mn-ea"/>
          <a:cs typeface="+mn-cs"/>
        </a:defRPr>
      </a:lvl2pPr>
      <a:lvl3pPr marL="4542625" indent="-908525" algn="l" defTabSz="1817050" rtl="0" eaLnBrk="1" latinLnBrk="0" hangingPunct="1">
        <a:spcBef>
          <a:spcPct val="20000"/>
        </a:spcBef>
        <a:buFont typeface="Arial"/>
        <a:buChar char="•"/>
        <a:defRPr sz="9538" kern="1200">
          <a:solidFill>
            <a:schemeClr val="tx1"/>
          </a:solidFill>
          <a:latin typeface="+mn-lt"/>
          <a:ea typeface="+mn-ea"/>
          <a:cs typeface="+mn-cs"/>
        </a:defRPr>
      </a:lvl3pPr>
      <a:lvl4pPr marL="6359675" indent="-908525" algn="l" defTabSz="1817050" rtl="0" eaLnBrk="1" latinLnBrk="0" hangingPunct="1">
        <a:spcBef>
          <a:spcPct val="20000"/>
        </a:spcBef>
        <a:buFont typeface="Arial"/>
        <a:buChar char="–"/>
        <a:defRPr sz="7949" kern="1200">
          <a:solidFill>
            <a:schemeClr val="tx1"/>
          </a:solidFill>
          <a:latin typeface="+mn-lt"/>
          <a:ea typeface="+mn-ea"/>
          <a:cs typeface="+mn-cs"/>
        </a:defRPr>
      </a:lvl4pPr>
      <a:lvl5pPr marL="8176725" indent="-908525" algn="l" defTabSz="1817050" rtl="0" eaLnBrk="1" latinLnBrk="0" hangingPunct="1">
        <a:spcBef>
          <a:spcPct val="20000"/>
        </a:spcBef>
        <a:buFont typeface="Arial"/>
        <a:buChar char="»"/>
        <a:defRPr sz="7949" kern="1200">
          <a:solidFill>
            <a:schemeClr val="tx1"/>
          </a:solidFill>
          <a:latin typeface="+mn-lt"/>
          <a:ea typeface="+mn-ea"/>
          <a:cs typeface="+mn-cs"/>
        </a:defRPr>
      </a:lvl5pPr>
      <a:lvl6pPr marL="9993775" indent="-908525" algn="l" defTabSz="1817050" rtl="0" eaLnBrk="1" latinLnBrk="0" hangingPunct="1">
        <a:spcBef>
          <a:spcPct val="20000"/>
        </a:spcBef>
        <a:buFont typeface="Arial"/>
        <a:buChar char="•"/>
        <a:defRPr sz="7949" kern="1200">
          <a:solidFill>
            <a:schemeClr val="tx1"/>
          </a:solidFill>
          <a:latin typeface="+mn-lt"/>
          <a:ea typeface="+mn-ea"/>
          <a:cs typeface="+mn-cs"/>
        </a:defRPr>
      </a:lvl6pPr>
      <a:lvl7pPr marL="11810825" indent="-908525" algn="l" defTabSz="1817050" rtl="0" eaLnBrk="1" latinLnBrk="0" hangingPunct="1">
        <a:spcBef>
          <a:spcPct val="20000"/>
        </a:spcBef>
        <a:buFont typeface="Arial"/>
        <a:buChar char="•"/>
        <a:defRPr sz="7949" kern="1200">
          <a:solidFill>
            <a:schemeClr val="tx1"/>
          </a:solidFill>
          <a:latin typeface="+mn-lt"/>
          <a:ea typeface="+mn-ea"/>
          <a:cs typeface="+mn-cs"/>
        </a:defRPr>
      </a:lvl7pPr>
      <a:lvl8pPr marL="13627875" indent="-908525" algn="l" defTabSz="1817050" rtl="0" eaLnBrk="1" latinLnBrk="0" hangingPunct="1">
        <a:spcBef>
          <a:spcPct val="20000"/>
        </a:spcBef>
        <a:buFont typeface="Arial"/>
        <a:buChar char="•"/>
        <a:defRPr sz="7949" kern="1200">
          <a:solidFill>
            <a:schemeClr val="tx1"/>
          </a:solidFill>
          <a:latin typeface="+mn-lt"/>
          <a:ea typeface="+mn-ea"/>
          <a:cs typeface="+mn-cs"/>
        </a:defRPr>
      </a:lvl8pPr>
      <a:lvl9pPr marL="15444925" indent="-908525" algn="l" defTabSz="1817050" rtl="0" eaLnBrk="1" latinLnBrk="0" hangingPunct="1">
        <a:spcBef>
          <a:spcPct val="20000"/>
        </a:spcBef>
        <a:buFont typeface="Arial"/>
        <a:buChar char="•"/>
        <a:defRPr sz="794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817050" rtl="0" eaLnBrk="1" latinLnBrk="0" hangingPunct="1">
        <a:defRPr sz="7154" kern="1200">
          <a:solidFill>
            <a:schemeClr val="tx1"/>
          </a:solidFill>
          <a:latin typeface="+mn-lt"/>
          <a:ea typeface="+mn-ea"/>
          <a:cs typeface="+mn-cs"/>
        </a:defRPr>
      </a:lvl1pPr>
      <a:lvl2pPr marL="1817050" algn="l" defTabSz="1817050" rtl="0" eaLnBrk="1" latinLnBrk="0" hangingPunct="1">
        <a:defRPr sz="7154" kern="1200">
          <a:solidFill>
            <a:schemeClr val="tx1"/>
          </a:solidFill>
          <a:latin typeface="+mn-lt"/>
          <a:ea typeface="+mn-ea"/>
          <a:cs typeface="+mn-cs"/>
        </a:defRPr>
      </a:lvl2pPr>
      <a:lvl3pPr marL="3634100" algn="l" defTabSz="1817050" rtl="0" eaLnBrk="1" latinLnBrk="0" hangingPunct="1">
        <a:defRPr sz="7154" kern="1200">
          <a:solidFill>
            <a:schemeClr val="tx1"/>
          </a:solidFill>
          <a:latin typeface="+mn-lt"/>
          <a:ea typeface="+mn-ea"/>
          <a:cs typeface="+mn-cs"/>
        </a:defRPr>
      </a:lvl3pPr>
      <a:lvl4pPr marL="5451150" algn="l" defTabSz="1817050" rtl="0" eaLnBrk="1" latinLnBrk="0" hangingPunct="1">
        <a:defRPr sz="7154" kern="1200">
          <a:solidFill>
            <a:schemeClr val="tx1"/>
          </a:solidFill>
          <a:latin typeface="+mn-lt"/>
          <a:ea typeface="+mn-ea"/>
          <a:cs typeface="+mn-cs"/>
        </a:defRPr>
      </a:lvl4pPr>
      <a:lvl5pPr marL="7268200" algn="l" defTabSz="1817050" rtl="0" eaLnBrk="1" latinLnBrk="0" hangingPunct="1">
        <a:defRPr sz="7154" kern="1200">
          <a:solidFill>
            <a:schemeClr val="tx1"/>
          </a:solidFill>
          <a:latin typeface="+mn-lt"/>
          <a:ea typeface="+mn-ea"/>
          <a:cs typeface="+mn-cs"/>
        </a:defRPr>
      </a:lvl5pPr>
      <a:lvl6pPr marL="9085250" algn="l" defTabSz="1817050" rtl="0" eaLnBrk="1" latinLnBrk="0" hangingPunct="1">
        <a:defRPr sz="7154" kern="1200">
          <a:solidFill>
            <a:schemeClr val="tx1"/>
          </a:solidFill>
          <a:latin typeface="+mn-lt"/>
          <a:ea typeface="+mn-ea"/>
          <a:cs typeface="+mn-cs"/>
        </a:defRPr>
      </a:lvl6pPr>
      <a:lvl7pPr marL="10902300" algn="l" defTabSz="1817050" rtl="0" eaLnBrk="1" latinLnBrk="0" hangingPunct="1">
        <a:defRPr sz="7154" kern="1200">
          <a:solidFill>
            <a:schemeClr val="tx1"/>
          </a:solidFill>
          <a:latin typeface="+mn-lt"/>
          <a:ea typeface="+mn-ea"/>
          <a:cs typeface="+mn-cs"/>
        </a:defRPr>
      </a:lvl7pPr>
      <a:lvl8pPr marL="12719350" algn="l" defTabSz="1817050" rtl="0" eaLnBrk="1" latinLnBrk="0" hangingPunct="1">
        <a:defRPr sz="7154" kern="1200">
          <a:solidFill>
            <a:schemeClr val="tx1"/>
          </a:solidFill>
          <a:latin typeface="+mn-lt"/>
          <a:ea typeface="+mn-ea"/>
          <a:cs typeface="+mn-cs"/>
        </a:defRPr>
      </a:lvl8pPr>
      <a:lvl9pPr marL="14536400" algn="l" defTabSz="1817050" rtl="0" eaLnBrk="1" latinLnBrk="0" hangingPunct="1">
        <a:defRPr sz="715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11868157" y="1497967"/>
            <a:ext cx="16578856" cy="122328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8000" b="1" dirty="0">
                <a:latin typeface="Arial"/>
                <a:cs typeface="Arial"/>
              </a:rPr>
              <a:t>TITRE DU POSTER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6042582" y="9234284"/>
            <a:ext cx="12731335" cy="581019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fr-FR" sz="5564" b="1" dirty="0">
                <a:solidFill>
                  <a:schemeClr val="accent1"/>
                </a:solidFill>
                <a:latin typeface="Arial"/>
                <a:cs typeface="Arial"/>
              </a:rPr>
              <a:t>Enjeux sociétaux</a:t>
            </a:r>
          </a:p>
          <a:p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- </a:t>
            </a:r>
          </a:p>
          <a:p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- </a:t>
            </a:r>
          </a:p>
          <a:p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Et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facest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, quo to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endam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expedi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ommolupid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quat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quiae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voluptat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ut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archict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atemque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plibusae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ligendelit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aut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andes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audae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consequ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odissum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iur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re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dolupta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qui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doluptatque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ventur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? Um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seque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solessimus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,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utem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nobit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volore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net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erisciam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,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odi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utatur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magnis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sam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ent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,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quiatumetur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alibus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16025446" y="15418045"/>
            <a:ext cx="12671418" cy="772464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fr-FR" sz="5564" b="1" dirty="0">
                <a:solidFill>
                  <a:schemeClr val="accent1"/>
                </a:solidFill>
                <a:latin typeface="Arial"/>
                <a:cs typeface="Arial"/>
              </a:rPr>
              <a:t>Enjeux scientifiques</a:t>
            </a:r>
          </a:p>
          <a:p>
            <a:pPr algn="just"/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-</a:t>
            </a:r>
          </a:p>
          <a:p>
            <a:pPr algn="just"/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-</a:t>
            </a:r>
          </a:p>
          <a:p>
            <a:pPr algn="just"/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Et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facest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, quo to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endam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expedi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ommolupid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quat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quiae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voluptat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ut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archict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atemque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plibusae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ligendelit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aut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andes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audae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consequ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odissum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iur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re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dolupta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qui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doluptatque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ventur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? </a:t>
            </a:r>
          </a:p>
          <a:p>
            <a:pPr algn="just"/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</a:p>
          <a:p>
            <a:pPr algn="just"/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Evelestio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. Pa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voluptur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?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Cullat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atus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et, in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eiunda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cusdae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nestiores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dolorior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simus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suntiat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endestiamus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et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ventibus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dolorum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aliquam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et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pe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nem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quunt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quiatur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? Vit,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odite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perum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et pos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sitat</a:t>
            </a:r>
            <a:endParaRPr lang="fr-FR" sz="3577" dirty="0">
              <a:solidFill>
                <a:srgbClr val="707F87"/>
              </a:solidFill>
              <a:latin typeface="Arial"/>
              <a:cs typeface="Arial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16078583" y="30926298"/>
            <a:ext cx="12731334" cy="281698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fr-FR" sz="4800" b="1" dirty="0" err="1">
                <a:latin typeface="Arial"/>
                <a:cs typeface="Arial"/>
              </a:rPr>
              <a:t>Reférences</a:t>
            </a:r>
            <a:r>
              <a:rPr lang="fr-FR" sz="4800" b="1" dirty="0">
                <a:latin typeface="Arial"/>
                <a:cs typeface="Arial"/>
              </a:rPr>
              <a:t> ou brevets </a:t>
            </a:r>
          </a:p>
          <a:p>
            <a:pPr algn="just"/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Et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facest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, quo to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endam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expedi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ommolupid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quat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quiae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voluptat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ut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archict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atemque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plibusae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ligendelit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aut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andes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audae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consequ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odissum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iur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re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dolupta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qui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doluptatque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ventur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? </a:t>
            </a:r>
          </a:p>
        </p:txBody>
      </p:sp>
      <p:sp>
        <p:nvSpPr>
          <p:cNvPr id="17" name="Text Box 4">
            <a:extLst>
              <a:ext uri="{FF2B5EF4-FFF2-40B4-BE49-F238E27FC236}">
                <a16:creationId xmlns:a16="http://schemas.microsoft.com/office/drawing/2014/main" id="{AC3929A6-81CC-4F7E-B0A3-C334B7706E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2720" y="41265767"/>
            <a:ext cx="9526907" cy="1059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defTabSz="3634100" fontAlgn="base">
              <a:spcBef>
                <a:spcPct val="0"/>
              </a:spcBef>
              <a:spcAft>
                <a:spcPct val="0"/>
              </a:spcAft>
            </a:pPr>
            <a:r>
              <a:rPr lang="fr-FR" sz="2782" b="1" dirty="0">
                <a:solidFill>
                  <a:schemeClr val="bg1"/>
                </a:solidFill>
                <a:latin typeface="Arial"/>
                <a:ea typeface="ＭＳ Ｐゴシック" pitchFamily="-112" charset="-128"/>
                <a:cs typeface="Arial"/>
              </a:rPr>
              <a:t>Besançon, Belfort, Montbéliard, </a:t>
            </a:r>
            <a:r>
              <a:rPr lang="fr-FR" sz="2782" b="1" dirty="0" err="1">
                <a:solidFill>
                  <a:schemeClr val="bg1"/>
                </a:solidFill>
                <a:latin typeface="Arial"/>
                <a:ea typeface="ＭＳ Ｐゴシック" pitchFamily="-112" charset="-128"/>
                <a:cs typeface="Arial"/>
              </a:rPr>
              <a:t>Sévenans</a:t>
            </a:r>
            <a:endParaRPr lang="fr-FR" sz="2782" b="1" dirty="0">
              <a:solidFill>
                <a:schemeClr val="bg1"/>
              </a:solidFill>
              <a:latin typeface="Arial"/>
              <a:ea typeface="ＭＳ Ｐゴシック" pitchFamily="-112" charset="-128"/>
              <a:cs typeface="Arial"/>
            </a:endParaRPr>
          </a:p>
          <a:p>
            <a:pPr defTabSz="3634100" fontAlgn="base">
              <a:spcBef>
                <a:spcPct val="0"/>
              </a:spcBef>
              <a:spcAft>
                <a:spcPct val="0"/>
              </a:spcAft>
            </a:pPr>
            <a:r>
              <a:rPr lang="fr-FR" sz="3577" dirty="0">
                <a:solidFill>
                  <a:schemeClr val="bg1"/>
                </a:solidFill>
                <a:latin typeface="Arial"/>
                <a:ea typeface="ＭＳ Ｐゴシック" pitchFamily="-112" charset="-128"/>
                <a:cs typeface="Arial"/>
              </a:rPr>
              <a:t>www.femto-st.fr</a:t>
            </a:r>
          </a:p>
          <a:p>
            <a:pPr defTabSz="3634100" fontAlgn="base">
              <a:spcBef>
                <a:spcPct val="0"/>
              </a:spcBef>
              <a:spcAft>
                <a:spcPct val="0"/>
              </a:spcAft>
            </a:pPr>
            <a:endParaRPr lang="fr-FR" sz="2782" dirty="0">
              <a:solidFill>
                <a:srgbClr val="595959"/>
              </a:solidFill>
              <a:latin typeface="Arial"/>
              <a:ea typeface="ＭＳ Ｐゴシック" pitchFamily="-112" charset="-128"/>
              <a:cs typeface="Arial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57B0DC5-0739-4DD0-ACCD-35EAA1B48E52}"/>
              </a:ext>
            </a:extLst>
          </p:cNvPr>
          <p:cNvSpPr/>
          <p:nvPr/>
        </p:nvSpPr>
        <p:spPr>
          <a:xfrm>
            <a:off x="2122724" y="38410675"/>
            <a:ext cx="12280060" cy="19883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3634100" fontAlgn="base">
              <a:spcBef>
                <a:spcPct val="0"/>
              </a:spcBef>
              <a:spcAft>
                <a:spcPct val="0"/>
              </a:spcAft>
            </a:pPr>
            <a:r>
              <a:rPr lang="fr-FR" sz="4372" b="1" dirty="0">
                <a:solidFill>
                  <a:schemeClr val="bg1"/>
                </a:solidFill>
                <a:latin typeface="Arial"/>
                <a:ea typeface="ＭＳ Ｐゴシック" pitchFamily="-112" charset="-128"/>
                <a:cs typeface="Arial"/>
              </a:rPr>
              <a:t>Contacts</a:t>
            </a:r>
          </a:p>
          <a:p>
            <a:pPr defTabSz="3634100" fontAlgn="base">
              <a:spcBef>
                <a:spcPct val="0"/>
              </a:spcBef>
              <a:spcAft>
                <a:spcPct val="0"/>
              </a:spcAft>
            </a:pPr>
            <a:r>
              <a:rPr lang="fr-FR" sz="3974" dirty="0">
                <a:solidFill>
                  <a:schemeClr val="bg1"/>
                </a:solidFill>
                <a:latin typeface="Arial"/>
                <a:ea typeface="ＭＳ Ｐゴシック" pitchFamily="-112" charset="-128"/>
                <a:cs typeface="Arial"/>
              </a:rPr>
              <a:t>Nom Prénom</a:t>
            </a:r>
          </a:p>
          <a:p>
            <a:pPr defTabSz="3634100" fontAlgn="base">
              <a:spcBef>
                <a:spcPct val="0"/>
              </a:spcBef>
              <a:spcAft>
                <a:spcPct val="0"/>
              </a:spcAft>
            </a:pPr>
            <a:r>
              <a:rPr lang="fr-FR" sz="3974" dirty="0">
                <a:solidFill>
                  <a:schemeClr val="bg1"/>
                </a:solidFill>
                <a:latin typeface="Arial"/>
                <a:ea typeface="ＭＳ Ｐゴシック" pitchFamily="-112" charset="-128"/>
                <a:cs typeface="Arial"/>
              </a:rPr>
              <a:t>Tél. – E-mail :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DCAF867E-59B6-4BC4-ADC5-04A01EB23C19}"/>
              </a:ext>
            </a:extLst>
          </p:cNvPr>
          <p:cNvSpPr txBox="1"/>
          <p:nvPr/>
        </p:nvSpPr>
        <p:spPr>
          <a:xfrm>
            <a:off x="11886966" y="3800487"/>
            <a:ext cx="16578856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4000" b="1" dirty="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rPr>
              <a:t>Auteur et co-auteurs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4133383-40FE-46B3-900D-9F20E4D24952}"/>
              </a:ext>
            </a:extLst>
          </p:cNvPr>
          <p:cNvSpPr txBox="1"/>
          <p:nvPr/>
        </p:nvSpPr>
        <p:spPr>
          <a:xfrm>
            <a:off x="11829627" y="6087599"/>
            <a:ext cx="170867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7200" b="1" dirty="0"/>
              <a:t>Nom du projet à MIMENTO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94A69B15-8226-4F1E-BE3C-E6CC6AAC2370}"/>
              </a:ext>
            </a:extLst>
          </p:cNvPr>
          <p:cNvSpPr txBox="1"/>
          <p:nvPr/>
        </p:nvSpPr>
        <p:spPr>
          <a:xfrm>
            <a:off x="16025446" y="34278114"/>
            <a:ext cx="15129162" cy="19319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4800" b="1" dirty="0">
                <a:latin typeface="Arial"/>
                <a:cs typeface="Arial"/>
              </a:rPr>
              <a:t>Remerciements </a:t>
            </a:r>
          </a:p>
          <a:p>
            <a:r>
              <a:rPr lang="en-US" sz="3577" dirty="0">
                <a:solidFill>
                  <a:srgbClr val="707F87"/>
                </a:solidFill>
                <a:latin typeface="Arial"/>
                <a:cs typeface="Arial"/>
              </a:rPr>
              <a:t>This work was supported by the </a:t>
            </a:r>
            <a:r>
              <a:rPr lang="en-US" sz="3577" dirty="0" err="1">
                <a:solidFill>
                  <a:srgbClr val="707F87"/>
                </a:solidFill>
                <a:latin typeface="Arial"/>
                <a:cs typeface="Arial"/>
              </a:rPr>
              <a:t>french</a:t>
            </a:r>
            <a:r>
              <a:rPr lang="en-US" sz="3577" dirty="0">
                <a:solidFill>
                  <a:srgbClr val="707F87"/>
                </a:solidFill>
                <a:latin typeface="Arial"/>
                <a:cs typeface="Arial"/>
              </a:rPr>
              <a:t> RENATECH network</a:t>
            </a:r>
          </a:p>
          <a:p>
            <a:r>
              <a:rPr lang="en-US" sz="3577" dirty="0">
                <a:solidFill>
                  <a:srgbClr val="707F87"/>
                </a:solidFill>
                <a:latin typeface="Arial"/>
                <a:cs typeface="Arial"/>
              </a:rPr>
              <a:t>and its FEMTO-ST technological facility. </a:t>
            </a:r>
            <a:endParaRPr lang="fr-FR" sz="3577" dirty="0">
              <a:solidFill>
                <a:srgbClr val="707F87"/>
              </a:solidFill>
              <a:latin typeface="Arial"/>
              <a:cs typeface="Arial"/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20775DD2-2941-4051-B8EB-B58CACA64A4D}"/>
              </a:ext>
            </a:extLst>
          </p:cNvPr>
          <p:cNvSpPr txBox="1"/>
          <p:nvPr/>
        </p:nvSpPr>
        <p:spPr>
          <a:xfrm>
            <a:off x="1731366" y="9267564"/>
            <a:ext cx="12671418" cy="1535335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fr-FR" sz="5564" b="1" dirty="0">
                <a:solidFill>
                  <a:schemeClr val="accent1"/>
                </a:solidFill>
                <a:latin typeface="Arial"/>
                <a:cs typeface="Arial"/>
              </a:rPr>
              <a:t>Descriptif des travaux</a:t>
            </a:r>
          </a:p>
          <a:p>
            <a:pPr algn="just"/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-</a:t>
            </a:r>
          </a:p>
          <a:p>
            <a:pPr algn="just"/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-</a:t>
            </a:r>
          </a:p>
          <a:p>
            <a:pPr algn="just"/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Et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facest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, quo to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endam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expedi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ommolupid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quat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quiae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voluptat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ut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archict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atemque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plibusae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ligendelit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aut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andes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audae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consequ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odissum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iur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re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dolupta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qui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doluptatque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ventur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? </a:t>
            </a:r>
          </a:p>
          <a:p>
            <a:pPr algn="just"/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</a:p>
          <a:p>
            <a:pPr algn="just"/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Evelestio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. Pa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voluptur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?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Cullat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atus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et, in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eiunda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cusdae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nestiores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dolorior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simus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suntiat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endestiamus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et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ventibus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dolorum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aliquam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et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pe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nem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quunt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quiatur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? Vit,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odite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perum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et pos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sitat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Et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facest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, quo to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endam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expedi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ommolupid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quat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quiae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voluptat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ut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archict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atemque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plibusae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ligendelit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aut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andes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audae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consequ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odissum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iur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re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dolupta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qui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doluptatque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ventur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? </a:t>
            </a:r>
          </a:p>
          <a:p>
            <a:pPr algn="just"/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</a:p>
          <a:p>
            <a:pPr algn="just"/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? Vit,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odite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perum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et pos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sitat</a:t>
            </a:r>
            <a:endParaRPr lang="fr-FR" sz="3577" dirty="0">
              <a:solidFill>
                <a:srgbClr val="707F87"/>
              </a:solidFill>
              <a:latin typeface="Arial"/>
              <a:cs typeface="Arial"/>
            </a:endParaRPr>
          </a:p>
          <a:p>
            <a:pPr algn="just"/>
            <a:endParaRPr lang="fr-FR" sz="3577" dirty="0">
              <a:solidFill>
                <a:srgbClr val="707F87"/>
              </a:solidFill>
              <a:latin typeface="Arial"/>
              <a:cs typeface="Arial"/>
            </a:endParaRPr>
          </a:p>
          <a:p>
            <a:pPr algn="just"/>
            <a:endParaRPr lang="fr-FR" sz="3577" dirty="0">
              <a:solidFill>
                <a:srgbClr val="707F87"/>
              </a:solidFill>
              <a:latin typeface="Arial"/>
              <a:cs typeface="Arial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A9839F54-3575-47BF-8426-4C2A07179EBD}"/>
              </a:ext>
            </a:extLst>
          </p:cNvPr>
          <p:cNvSpPr txBox="1"/>
          <p:nvPr/>
        </p:nvSpPr>
        <p:spPr>
          <a:xfrm>
            <a:off x="1789652" y="24099931"/>
            <a:ext cx="12665251" cy="7798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Evelestio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. Pa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voluptur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?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Cullat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atus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et, in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eiunda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cusdae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nestiores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dolorior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simus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suntiat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endestiamus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et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ventibus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dolorum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aliquam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et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pe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nem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quunt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quiatur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? Vit,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odite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perum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et pos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sitat</a:t>
            </a:r>
            <a:endParaRPr lang="fr-FR" sz="3577" dirty="0">
              <a:solidFill>
                <a:srgbClr val="707F87"/>
              </a:solidFill>
              <a:latin typeface="Arial"/>
              <a:cs typeface="Arial"/>
            </a:endParaRPr>
          </a:p>
          <a:p>
            <a:pPr algn="just"/>
            <a:endParaRPr lang="fr-FR" sz="3577" dirty="0">
              <a:solidFill>
                <a:srgbClr val="707F87"/>
              </a:solidFill>
              <a:latin typeface="Arial"/>
              <a:cs typeface="Arial"/>
            </a:endParaRPr>
          </a:p>
          <a:p>
            <a:pPr algn="just"/>
            <a:endParaRPr lang="fr-FR" sz="3577" dirty="0">
              <a:solidFill>
                <a:srgbClr val="707F87"/>
              </a:solidFill>
              <a:latin typeface="Arial"/>
              <a:cs typeface="Arial"/>
            </a:endParaRPr>
          </a:p>
          <a:p>
            <a:pPr algn="just"/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Et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facest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, quo to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endam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expedi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ommolupid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quat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quiae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voluptat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ut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archict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atemque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plibusae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ligendelit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aut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andes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audae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consequ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odissum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iur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re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dolupta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qui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doluptatque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ventur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? </a:t>
            </a:r>
          </a:p>
          <a:p>
            <a:pPr algn="just"/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</a:p>
          <a:p>
            <a:pPr algn="just"/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Evelestio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. Pa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voluptur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?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Cullat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atus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et, in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eiunda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cusdae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nestiores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dolorior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simus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suntiat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endestiamus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et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ventibus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dolorum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aliquam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et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pe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nem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quunt</a:t>
            </a:r>
            <a:r>
              <a:rPr lang="fr-FR" sz="3577" dirty="0">
                <a:solidFill>
                  <a:srgbClr val="707F87"/>
                </a:solidFill>
                <a:latin typeface="Arial"/>
                <a:cs typeface="Arial"/>
              </a:rPr>
              <a:t> </a:t>
            </a:r>
            <a:r>
              <a:rPr lang="fr-FR" sz="3577" dirty="0" err="1">
                <a:solidFill>
                  <a:srgbClr val="707F87"/>
                </a:solidFill>
                <a:latin typeface="Arial"/>
                <a:cs typeface="Arial"/>
              </a:rPr>
              <a:t>quiatur</a:t>
            </a:r>
            <a:endParaRPr lang="fr-FR" sz="3577" dirty="0">
              <a:solidFill>
                <a:srgbClr val="707F87"/>
              </a:solidFill>
              <a:latin typeface="Arial"/>
              <a:cs typeface="Arial"/>
            </a:endParaRPr>
          </a:p>
        </p:txBody>
      </p:sp>
      <p:grpSp>
        <p:nvGrpSpPr>
          <p:cNvPr id="29" name="Groupe 28">
            <a:extLst>
              <a:ext uri="{FF2B5EF4-FFF2-40B4-BE49-F238E27FC236}">
                <a16:creationId xmlns:a16="http://schemas.microsoft.com/office/drawing/2014/main" id="{A8BAD5C7-060E-4801-81D6-8AE088A9EC3E}"/>
              </a:ext>
            </a:extLst>
          </p:cNvPr>
          <p:cNvGrpSpPr/>
          <p:nvPr/>
        </p:nvGrpSpPr>
        <p:grpSpPr>
          <a:xfrm>
            <a:off x="1679247" y="18685102"/>
            <a:ext cx="12665251" cy="4589075"/>
            <a:chOff x="1731366" y="30878831"/>
            <a:chExt cx="12665251" cy="5866075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59E30DF-2539-4ABF-A7F9-A2D3368DA4C5}"/>
                </a:ext>
              </a:extLst>
            </p:cNvPr>
            <p:cNvSpPr/>
            <p:nvPr/>
          </p:nvSpPr>
          <p:spPr>
            <a:xfrm>
              <a:off x="1731366" y="30878831"/>
              <a:ext cx="12665251" cy="586607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8488"/>
            </a:p>
          </p:txBody>
        </p:sp>
        <p:sp>
          <p:nvSpPr>
            <p:cNvPr id="31" name="ZoneTexte 30">
              <a:extLst>
                <a:ext uri="{FF2B5EF4-FFF2-40B4-BE49-F238E27FC236}">
                  <a16:creationId xmlns:a16="http://schemas.microsoft.com/office/drawing/2014/main" id="{85B6C7E1-CC90-455C-961F-1A2923ED2B55}"/>
                </a:ext>
              </a:extLst>
            </p:cNvPr>
            <p:cNvSpPr txBox="1"/>
            <p:nvPr/>
          </p:nvSpPr>
          <p:spPr>
            <a:xfrm>
              <a:off x="2950792" y="31360010"/>
              <a:ext cx="6192688" cy="434804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fr-FR" dirty="0"/>
                <a:t>Photo de la réalisation à MIMENTO</a:t>
              </a:r>
            </a:p>
          </p:txBody>
        </p:sp>
      </p:grpSp>
      <p:grpSp>
        <p:nvGrpSpPr>
          <p:cNvPr id="32" name="Groupe 31">
            <a:extLst>
              <a:ext uri="{FF2B5EF4-FFF2-40B4-BE49-F238E27FC236}">
                <a16:creationId xmlns:a16="http://schemas.microsoft.com/office/drawing/2014/main" id="{5ABCFA28-7A73-4741-BCA8-DDF50F32402F}"/>
              </a:ext>
            </a:extLst>
          </p:cNvPr>
          <p:cNvGrpSpPr/>
          <p:nvPr/>
        </p:nvGrpSpPr>
        <p:grpSpPr>
          <a:xfrm>
            <a:off x="16019655" y="23078942"/>
            <a:ext cx="12665251" cy="5866075"/>
            <a:chOff x="1731366" y="30878831"/>
            <a:chExt cx="12665251" cy="5866075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1082794-FA20-4836-8BE7-E7F19C7554C2}"/>
                </a:ext>
              </a:extLst>
            </p:cNvPr>
            <p:cNvSpPr/>
            <p:nvPr/>
          </p:nvSpPr>
          <p:spPr>
            <a:xfrm>
              <a:off x="1731366" y="30878831"/>
              <a:ext cx="12665251" cy="586607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8488"/>
            </a:p>
          </p:txBody>
        </p:sp>
        <p:sp>
          <p:nvSpPr>
            <p:cNvPr id="34" name="ZoneTexte 33">
              <a:extLst>
                <a:ext uri="{FF2B5EF4-FFF2-40B4-BE49-F238E27FC236}">
                  <a16:creationId xmlns:a16="http://schemas.microsoft.com/office/drawing/2014/main" id="{00F9FE31-D5E0-4DA3-A8C8-89C8CEC2A348}"/>
                </a:ext>
              </a:extLst>
            </p:cNvPr>
            <p:cNvSpPr txBox="1"/>
            <p:nvPr/>
          </p:nvSpPr>
          <p:spPr>
            <a:xfrm>
              <a:off x="2950792" y="31833278"/>
              <a:ext cx="6192688" cy="34015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/>
                <a:t>Photo de la réalisation à MIMENTO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2">
      <a:dk1>
        <a:sysClr val="windowText" lastClr="000000"/>
      </a:dk1>
      <a:lt1>
        <a:srgbClr val="FFFFFF"/>
      </a:lt1>
      <a:dk2>
        <a:srgbClr val="00ABA2"/>
      </a:dk2>
      <a:lt2>
        <a:srgbClr val="D8D8D8"/>
      </a:lt2>
      <a:accent1>
        <a:srgbClr val="00ABA2"/>
      </a:accent1>
      <a:accent2>
        <a:srgbClr val="F4D73F"/>
      </a:accent2>
      <a:accent3>
        <a:srgbClr val="ED5D42"/>
      </a:accent3>
      <a:accent4>
        <a:srgbClr val="712180"/>
      </a:accent4>
      <a:accent5>
        <a:srgbClr val="8EAADB"/>
      </a:accent5>
      <a:accent6>
        <a:srgbClr val="A0C145"/>
      </a:accent6>
      <a:hlink>
        <a:srgbClr val="0563C1"/>
      </a:hlink>
      <a:folHlink>
        <a:srgbClr val="954F72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11788</TotalTime>
  <Words>402</Words>
  <Application>Microsoft Office PowerPoint</Application>
  <PresentationFormat>Personnalisé</PresentationFormat>
  <Paragraphs>40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Company>***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*</dc:creator>
  <cp:lastModifiedBy>Sandrine QUARROZ</cp:lastModifiedBy>
  <cp:revision>38</cp:revision>
  <dcterms:created xsi:type="dcterms:W3CDTF">2012-05-22T13:31:26Z</dcterms:created>
  <dcterms:modified xsi:type="dcterms:W3CDTF">2025-10-16T06:37:43Z</dcterms:modified>
</cp:coreProperties>
</file>